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4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5.xml" ContentType="application/vnd.openxmlformats-officedocument.presentationml.notesSlide+xml"/>
  <Override PartName="/ppt/ink/ink26.xml" ContentType="application/inkml+xml"/>
  <Override PartName="/ppt/notesSlides/notesSlide6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8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9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rata" pitchFamily="2" charset="77"/>
      <p:regular r:id="rId14"/>
      <p:bold r:id="rId15"/>
      <p:italic r:id="rId16"/>
      <p:boldItalic r:id="rId17"/>
    </p:embeddedFont>
    <p:embeddedFont>
      <p:font typeface="Raleway" pitchFamily="2" charset="77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19:30.727"/>
    </inkml:context>
    <inkml:brush xml:id="br0">
      <inkml:brushProperty name="width" value="0.05" units="cm"/>
      <inkml:brushProperty name="height" value="0.05" units="cm"/>
      <inkml:brushProperty name="color" value="#1A1C1D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49.407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49.967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50.532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51.263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52.081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53.991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54.531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57.748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24575,'52'0'0,"-1"0"0,-4 0 0,-2 0 0,2 0 0,0 0 0,-1 0 0,-5 0 0,-5 0 0,-12 0 0,-7 0 0,-1 0 0,-8 0 0,1 0 0,1 0 0,-1 0 0,0 0 0,2 0 0,4 0 0,7 0 0,12 0 0,4 0 0,1 0 0,2 0 0,-8 0 0,-4 0 0,-10 0 0,-8 0 0,-3 0 0,0 0 0,1 0 0,2 0 0,3 0 0,3 0 0,5 0 0,6 0 0,2 0 0,3 0 0,-4 0 0,-4 0 0,-7 0 0,-6 0 0,-4 0 0,1 0 0,0 0 0,7 0 0,3 0 0,3 0 0,7 0 0,0 0 0,3 0 0,-5 0 0,-4 0 0,-7 0 0,-5 0 0,-1 0 0,0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58.958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59.973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15.866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1 264 24575,'43'0'0,"1"0"0,12 0 0,28 0 0,6 0 0,-1 0 0,-20 0 0,-14 0 0,0 0 0,13 0 0,3 0 0,2 0 0,6 0 0,-9 0 0,-3-2 0,19-1-643,11-6 643,0-1 0,-47 4 0,-1-2 0,37-9 0,-36 9 0,1 0 0,0 0 0,0-1 0,0 2 0,0 0 0,42-10 0,-17 4 0,8-1 0,-7 2 0,-7 3 0,-5-2 0,-7 3 0,-3 0 0,3 1 0,-1 3 0,-3-1 643,-1 2-643,-3-2 0,0 0 0,-2 1 0,1-1 0,3-1 0,1 1 0,3 2 0,0 0 0,1 0 0,-3-1 0,1 1 0,-4 0 0,-2 2 0,0 1 0,-4 0 0,-1 0 0,-8 0 0,-2 0 0,-2 0 0,-4 0 0,-1 0 0,-3 0 0,-1 0 0,4 0 0,1 0 0,-3 0 0,-1 0 0,-1 0 0,-1 0 0,4 1 0,0 1 0,-1 2 0,2 2 0,-2 0 0,0 0 0,-1 0 0,-2-1 0,-2-1 0,-6 1 0,-2-2 0,-3-1 0,-1-1 0,2 1 0,-2 0 0,5 3 0,3 0 0,3 2 0,5-1 0,-1-1 0,4 1 0,1 1 0,-3 0 0,-3 0 0,-6 0 0,-2-1 0,-1 0 0,-1 0 0,-1 0 0,-2-1 0,-2-1 0,0 1 0,-1-1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3:00.531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0:18.724"/>
    </inkml:context>
    <inkml:brush xml:id="br0">
      <inkml:brushProperty name="width" value="0.05" units="cm"/>
      <inkml:brushProperty name="height" value="0.05" units="cm"/>
      <inkml:brushProperty name="color" value="#1A1C1D"/>
    </inkml:brush>
  </inkml:definitions>
  <inkml:trace contextRef="#ctx0" brushRef="#br0">1 0 24575,'18'0'0,"7"0"0,3 0 0,4 0 0,-5 0 0,-7 0 0,-6 0 0,1 0 0,11 0 0,25 0 0,16 0 0,17 0 0,12 0-705,3 0 705,-48 0 0,0 0 0,39 0 0,-16 0 0,-20 0 0,-14 0 0,-14 0 0,-7 0 0,-5 0 705,-2 0-705,-2 0 0,0 0 0,0 0 0,5 0 0,12 0 0,16 0 0,15 0 0,8 5 0,1 5 0,-5 2 0,-8 3 0,-10-5 0,-11-2 0,-8 0 0,-6-4 0,-12-1 0,-1-3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0:51.294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13 24575,'65'0'0,"-19"0"0,-19 0 0,-12 0 0,-4 0 0,2 0 0,1 0 0,11 0 0,16 0 0,13 0 0,9 0 0,2 0 0,1 0 0,-6 0 0,-8 0 0,-12 0 0,-14 0 0,-7 0 0,-5 0 0,-3-3 0,-3 0 0,0-1 0,5 1 0,9 3 0,7 0 0,12 0 0,8 0 0,4 0 0,4 0 0,-1 0 0,-4 0 0,0 0 0,-11 0 0,-8 0 0,-6 0 0,-6 0 0,-2 0 0,-4 0 0,-3 0 0,0 0 0,4 0 0,14 0 0,15 0 0,13 0 0,8 0 0,-1 0 0,0 0 0,0 0 0,-6 0 0,-13 0 0,-9 0 0,-7 0 0,0 0 0,4 0 0,0 0 0,1 0 0,-4 0 0,4 0 0,1 0 0,2 0 0,-1 0 0,-11 0 0,-5 0 0,-7 0 0,0 0 0,-1 0 0,-1 0 0,1 0 0,2 0 0,14 0 0,6 0 0,5 0 0,10 0 0,-4 0 0,5 0 0,-2 0 0,-3 0 0,-2 0 0,-5 0 0,-7 0 0,-7 0 0,-4 0 0,-2 0 0,-1 0 0,-7 0 0,-1 0 0,-1 0 0,4 0 0,11 0 0,9 0 0,12 0 0,3 0 0,2 0 0,1 3 0,-6 1 0,-2 1 0,-6-1 0,-6-1 0,-6 0 0,-5 1 0,-6-2 0,-4 1 0,-1-1 0,3 1 0,-1-1 0,8-2 0,-3 2 0,0 1 0,-2 0 0,0 0 0,-1-3 0,-1 1 0,1-1 0,-6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0:24.712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1 609 24575,'0'-56'0,"0"-26"0,0 32 0,0-1 0,2-3 0,0 0 0,4-45 0,0 34 0,2 23 0,-4 15 0,0 8 0,-1 10 0,-3 35 0,0-14 0,0 27 0,0-22 0,4 7 0,0 6 0,5 5 0,0-3 0,-4-1 0,1-2 0,-2-5 0,-1-4 0,0-2 0,-3-1 0,0 5 0,0 2 0,3 0 0,2 0 0,-1-3 0,0-3 0,-3-4 0,-1 0 0,0-1 0,0-6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0:25.424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1:03.558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0 548 24575,'34'0'0,"-3"0"0,-18 0 0,7 0 0,3 0 0,4 0 0,5 0 0,-6 0 0,2 0 0,0 0 0,6 0 0,4 0 0,4 0 0,0 0 0,5 0 0,1 0 0,0 0 0,-1 0 0,-4 2 0,0 1 0,-3 2 0,-1 0 0,-5-2 0,0-1 0,0 1 0,-1 0 0,-3 0 0,0 1 0,-4-1 0,-1 0 0,1 2 0,-4-3 0,2 1 0,-2-1 0,-1-2 0,4 0 0,-3 0 0,0 0 0,1 2 0,-1 1 0,3 0 0,0 0 0,-1-3 0,0 1 0,0 1 0,-1 0 0,-1 2 0,1-1 0,-2 0 0,3-1 0,0 1 0,3 0 0,2 0 0,3-1 0,-1-1 0,-1 1 0,-1 1 0,0 0 0,0-1 0,0-1 0,0-1 0,-2 0 0,2 0 0,-1 0 0,2 0 0,-1 0 0,0 0 0,-3 0 0,0 0 0,2 0 0,2 0 0,2 0 0,1 0 0,-1 0 0,1 0 0,-1 0 0,1 0 0,-1-2 0,-3-1 0,0 0 0,-1-2 0,1 3 0,0-1 0,-2 1 0,-5-1 0,-2 1 0,-2-1 0,-1 1 0,1 0 0,-1 0 0,-2 0 0,0 0 0,-1 0 0,1-1 0,0 1 0,-1 0 0,0 0 0,1-1 0,2 1 0,1-2 0,-1 2 0,0-1 0,1 1 0,3 0 0,0-1 0,0 0 0,0 0 0,-1 3 0,0 0 0,2-1 0,1-2 0,0 0 0,0 0 0,-1 2 0,-4 1 0,1 0 0,1 0 0,1-1 0,4-1 0,-1 0 0,2 0 0,-1 1 0,0 1 0,0 0 0,-3 0 0,0 0 0,-4 0 0,-1 0 0,1 0 0,-3-2 0,-1 1 0,1-1 0,0 0 0,-1 1 0,1-1 0,-1 0 0,-2 1 0,2-1 0,0 0 0,-2-1 0,2 1 0,-1 1 0,-1-1 0,1 0 0,-1 0 0,1 1 0,-1 1 0,-1 0 0,1 0 0,2 0 0,-1 0 0,1 0 0,-2-1 0,0 1 0,1 0 0,0 0 0,-1 0 0,-2 0 0,-3 0 0,2 0 0,0 0 0,1 0 0,1 0 0,-2 0 0,6 0 0,3 0 0,1 0 0,2 0 0,-4 0 0,-2 0 0,0 0 0,-2 0 0,-3 0 0,0 0 0,0 0 0,-2 0 0,3 0 0,-1 0 0,1-1 0,1-2 0,-2 1 0,-2 0 0,0-8 0,-5-5 0,1-17 0,-4-9 0,0-13 0,0-6 0,0-1 0,-3 2 0,-1 9 0,1 10 0,-2 10 0,2 12 0,1 7 0,-1 2 0,0 2 0,-5 3 0,-5-3 0,-6 4 0,-6 1 0,-4 0 0,-8 2 0,-6 0 0,-5 0 0,0 0 0,5 0 0,6 0 0,10 0 0,7 0 0,7 0 0,4 0 0,1 0 0,-3 2 0,2-2 0,-6 2 0,3-2 0,-8 0 0,-5 0 0,-5 2 0,-5 1 0,2 0 0,4 2 0,1-3 0,3 2 0,3 0 0,-2 0 0,-4 4 0,-2-2 0,-6 1 0,-4 2 0,-3-1 0,-12 5 0,-3 0 0,-2 1 0,-4 0 0,4-2 0,-1-2 0,2-2 0,5-1 0,-1 0 0,5-2 0,5 0 0,6-2 0,4 1 0,-3-2 0,-1-2 0,0 1 0,1-1 0,0 0 0,-5 0 0,-6 0 0,-10 0 0,-1 0 0,-5 0 0,0 0 0,5 0 0,2 0 0,5 0 0,6 0 0,3 0 0,3 0 0,3 0 0,-5 0 0,3 0 0,4 0 0,1 0 0,4 0 0,1 0 0,0 0 0,1 0 0,2 0 0,-2 0 0,1 0 0,-2-3 0,-7 1 0,-1-4 0,0 1 0,-5-1 0,4 0 0,0 2 0,1-2 0,5 3 0,-5 0 0,0-2 0,0 2 0,1 0 0,4 1 0,-4 2 0,-1 0 0,-4 0 0,-1 0 0,8 0 0,2 0 0,7 0 0,2 0 0,4 0 0,6 0 0,4 0 0,3 1 0,-3 1 0,1 1 0,-4 0 0,-1 0 0,-1 1 0,-5 1 0,-1 1 0,-4 1 0,-1 0 0,4 1 0,4-4 0,6 0 0,3-3 0,45 3 0,-11 0 0,41-1 0,-19-1 0,10-1 0,3-1 0,4 0 0,2 0 0,-5 0 0,5 0 0,-4 0 0,4 0 0,0 0 0,0 0 0,6 0 0,2 0 0,-1 0 0,-2 0 0,-6 0 0,-5 0 0,-2 0 0,-6 0 0,-4 0 0,-2 0 0,-3 0 0,3 0 0,5 0 0,6 0 0,8 0 0,5 0 0,7 0 0,2 0 0,1 0 0,-6 0 0,-1 0 0,-5 0 0,-9 0 0,-3 0 0,-11 0 0,-4 0 0,-3 0 0,-8 0 0,0 0 0,-1 0 0,-3 0 0,0 2 0,-2 0 0,-2 1 0,3 1 0,3-1 0,-2 0 0,-2 1 0,-6-2 0,-6 1 0,-4-1 0,0-2 0,1 0 0,2 0 0,4 0 0,2 0 0,6 0 0,4 0 0,2 0 0,3 2 0,1 0 0,0 1 0,-2 0 0,-2-3 0,-3 0 0,0 0 0,-1 2 0,-3 0 0,-1 1 0,-3-1 0,-1-1 0,1 2 0,-1-1 0,-2 0 0,-4-2 0,-2 0 0,0 3 0,0-3 0,2 3 0,-1-3 0,5 2 0,3 1 0,2 0 0,1-1 0,-3-1 0,-3 0 0,-2 1 0,-4-1 0,-2 1 0,3 0 0,-2-2 0,6 2 0,3-2 0,4 0 0,2 0 0,-2 0 0,-4 0 0,-2 0 0,-2 0 0,-3 0 0,-2 0 0,-42 0 0,10 2 0,-36 3 0,17 0 0,-4 4 0,-9-3 0,1 1 0,-1-1 0,6-1 0,4 1 0,-3 0 0,0 0 0,-10 1 0,-1 1 0,-4-1 0,-13 1 0,-4 0 0,-5 0 0,-1-4 0,6 0 0,8-4 0,12 0 0,13 0 0,11 0 0,0 0 0,-1 0 0,2 0 0,3 0 0,5 0 0,-4 0 0,-4 0 0,-1-2 0,-4-3 0,2-1 0,0-1 0,-3-2 0,2 0 0,-4-3 0,-3 2 0,-1 1 0,-5-1 0,0 0 0,4-1 0,0 1 0,4 3 0,5 1 0,2 0 0,4 0 0,-3 0 0,-2 1 0,0-1 0,-2 0 0,2 0 0,-4-1 0,0-2 0,5 3 0,5-2 0,8 3 0,8 3 0,6 0 0,6 2 0,3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3:17.641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60 194 24575,'45'0'0,"-1"0"0,-1 0 0,0 0 0,0 0 0,1 0 0,-5 0 0,2 0 0,0 0 0,1 0 0,4 0 0,1 0 0,7 0 0,0 0 0,7 0 0,5 0 0,3 0 0,1-4 0,-2-4 0,-1-6 0,9-4 0,8-2 0,0 0-984,6 5 0,-13 3 0,-3 4 0,-6 1 0,-9-1 391,3 0 593,-6 0 0,-2 0 0,-4 0 983,-6 3 0,-2-2 0,0 2 0,-5 0 0,4 2-385,-4 2-598,-1 0 0,0 1 0,-5 0 0,3 0 0,2 0 0,-1 0 0,5 0 0,-3 0 0,-2 0 0,0 0 0,0 0 0,0 0 0,-4 0 0,-1 0 0,-5 0 0,-1 0 0,5 0 0,6 0 0,6 0 0,0 0 0,4 0 0,6 0 0,9 0 0,6 0 0,-5 0 0,-6 0 0,-6 0 0,-1 0 0,-4 0 0,-1 0 0,-6 0 0,-1 0 0,4 0 0,2 0 0,5 0 0,-1 0 0,-4 0 0,-1 0 0,-4 0 0,-1 0 0,0 0 0,-5 0 0,3 0 0,-3 0 0,-1 0 0,-1 0 0,-8 0 0,-5 0 0,-4 0 0,-3 0 0,-1 0 0,3 0 0,-2 0 0,1 0 0,9 6 0,2 1 0,12 7 0,1 1 0,1 2 0,0 3 0,-3-1 0,-5-3 0,-9-2 0,-5-4 0,-3-3 0,-1-2 0,-2-1 0,-2 5 0,-3 0 0,-2 4 0,0-2 0,0-4 0,0 5 0,0-3 0,0 3 0,0-3 0,0 0 0,0 0 0,0-1 0,0 4 0,0 2 0,0 8 0,0 5 0,0 6 0,0-3 0,0 0 0,0-5 0,0-3 0,0-4 0,0-4 0,0-4 0,0-1 0,-2 2 0,-1-3 0,-3 3 0,-2-3 0,-1 0 0,2 1 0,0 0 0,0-1 0,1-3 0,-9 1 0,-5-1 0,-14 3 0,-2-4 0,1 2 0,4-2 0,6-1 0,4 2 0,4-3 0,5 1 0,4-1 0,-2-2 0,-1 0 0,-4 2 0,-4 3 0,-7 3 0,-7 4 0,-6 2 0,-1 0 0,-1-2 0,4-1 0,5-2 0,1-2 0,8 1 0,5-2 0,4-3 0,4-1 0,1-1 0,0-1 0,0 0 0,-3 0 0,-4 2 0,-5 2 0,-3-1 0,-1 0 0,-4 0 0,-1 1 0,0 3 0,-4 0 0,4-4 0,-5 0 0,2-3 0,6 0 0,4 0 0,7 0 0,2 0 0,4 0 0,0 0 0,1 0 0,1 0 0,-4 0 0,-3 0 0,-8 0 0,-10 0 0,-7 0 0,-5 0 0,-2 0 0,1 0 0,3 0 0,2 0 0,5 0 0,4 0 0,5 0 0,10 0 0,4 0 0,5 0 0,-1 0 0,-3 0 0,0 0 0,-2 0 0,2 0 0,3 0 0,-1 0 0,1 0 0,1 0 0,-3 0 0,1 0 0,-4 0 0,-4-3 0,-7 0 0,-10 0 0,-6 0 0,-5 3 0,-1 0 0,0 0 0,1 0 0,0 0 0,0 0 0,0 0 0,0 0 0,0-4 0,5 0 0,6-2 0,1-1 0,-1 1 0,-6-1 0,-5-2 0,4 2 0,4 1 0,8 2 0,10 3 0,5 0 0,4 0 0,1-2 0,1 1 0,1 0 0,-4 2 0,-4-1 0,-9 1 0,-5 0 0,-5 0 0,-1 0 0,0 0 0,-4 0 0,3 0 0,-3 0 0,5 0 0,4 0 0,2 0 0,0 0 0,-1 0 0,-5 0 0,0 0 0,3 0 0,-3 0 0,0 0 0,-5 0 0,-5 0 0,-1-3 0,0 0 0,3-1 0,1-3 0,4 3 0,6-1 0,1-1 0,8 3 0,5-1 0,5 1 0,4 2 0,0 1 0,-3 0 0,-5 0 0,-3 0 0,-4 0 0,-5 0 0,-2 0 0,-4 0 0,0 0 0,9 0 0,3-2 0,9 0 0,2-1 0,-1 0 0,2 1 0,1 2 0,0 0 0,2 0 0,-2-7 0,1 2 0,1-9 0,-1 1 0,-2-3 0,1-2 0,-1 4 0,3 1 0,2 3 0,0 2 0,1 1 0,0-4 0,-4-3 0,-5-11 0,-4 1 0,-5-8 0,4 5 0,2 2 0,2 6 0,5 8 0,3 3 0,38 2 0,1 6 0,36 7 0,-3 5 0,3 8 0,3 1 0,3 2 0,-9-2 0,3-6 0,-10-3 0,-12-4 0,-8-4 0,-15-1 0,-4-3 0,-6 1 0,-4-1 0,0 0 0,3 0 0,-2 0 0,2 0 0,0 0 0,1 0 0,4 0 0,8 0 0,2 0 0,5 0 0,7 0 0,4-3 0,5-1 0,3 0 0,-4 1 0,6-2 0,0 0 0,2 0 0,-1-2 0,-6 2 0,4 1 0,7-3 0,8 1 0,8-3 0,2-4 0,6 2 0,2-2 0,1-1-496,6-2 496,-4-4 0,-3 5 0,6-1 0,-5 2 0,-2-2 0,-1-3 0,-9 0 0,-6 1 0,-1 0 0,-7 1 0,-10 5 0,-4 1 0,-6 1 0,1 0 0,1-3 496,-5-1-496,-5 3 0,-5 2 0,-4 2 0,-5 2 0,-4 0 0,-3 2 0,-2 0 0,0 1 0,-1 2 0,4-1 0,1 1 0,11 0 0,3 0 0,3 0 0,-4 0 0,-6 0 0,-4 0 0,-3 0 0,-1 0 0,-3 0 0,-2 3 0,4 2 0,-3 3 0,3 2 0,1-1 0,4 4 0,8 2 0,10 1 0,2 3 0,3-1 0,-3-1 0,-5-1 0,-2-3 0,-8-2 0,-4 0 0,-4-4 0,-5 0 0,1-3 0,1-2 0,0 0 0,6-2 0,7 0 0,6 0 0,6 0 0,0 0 0,-7 0 0,-5 0 0,-10 0 0,-3 0 0,-1 0 0,-27 13 0,0-4 0,-25 10 0,-3-5 0,-2 1 0,-5-2 0,-4 0 0,2-1 0,-6 2 0,0 0 0,5-2 0,-4 1 0,5-3 0,-5 3 0,-1-4 0,9-3 0,8 1 0,11-3 0,7 0 0,1-1 0,-5 0 0,-1 2 0,-5-1 0,1-1 0,0 1 0,0 0 0,8 0 0,2-1 0,9-3 0,3 2 0,1 1 0,5-1 0,-2 0 0,-2-2 0,-10 0 0,-9 0 0,-15 0 0,-22 0 0,-11 0 0,-6 0 0,1-4 0,12-1 0,9-4 0,16 1 0,15 1 0,12-2 0,10 6 0,3-1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1:23.359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62 39 24575,'37'0'0,"-2"0"0,-1 0 0,3 0 0,17 0 0,7 0 0,0 0 0,15 0 0,1 0 0,7 0 0,1 0 0,2 0 0,-1 0 0,-5 0 0,-2 0 0,-5 0 0,-5 0 0,2 0 0,3 0 0,13 0 0,6 0 0,2 0 0,-2 0 0,-6 0 0,-1 0 0,-2 0 0,-5 0 0,-9 0 0,-6 0 0,-7 0 0,-8 0 0,-3 0 0,-6 0 0,1 0 0,1 0 0,-8 0 0,-2 0 0,-4 0 0,3 0 0,2 0 0,-4 0 0,-1 0 0,-3 0 0,1 0 0,4 0 0,-1 0 0,2-2 0,-1-1 0,7 0 0,4 0 0,1 3 0,4-1 0,-3-1 0,5-2 0,-1 1 0,0-3 0,0 2 0,-6 0 0,0 1 0,-6 3 0,-3 0 0,-5 0 0,-7 0 0,-4 0 0,0 0 0,0 0 0,2 0 0,1 0 0,-1 0 0,4 0 0,4 0 0,2 0 0,3 0 0,0 0 0,1 0 0,4 0 0,-1 0 0,-2 0 0,-1 0 0,-4 0 0,-4 0 0,-1 0 0,-5 0 0,-2 0 0,-1 0 0,2 0 0,1 0 0,5 0 0,-3 0 0,0 0 0,-1 0 0,-6 0 0,0 0 0,-4 0 0,0 0 0,0 0 0,2 0 0,1 2 0,3 2 0,1 1 0,6 3 0,2-1 0,-4 1 0,-1-1 0,-6-2 0,-3-2 0,-1 1 0,-3 2 0,-3 3 0,-2 0 0,-1 2 0,0-3 0,0 2 0,0 4 0,0 4 0,3 7 0,0 6 0,2 4 0,1-3 0,-1-4 0,0-4 0,-2-6 0,0-5 0,-2-3 0,1-2 0,0 1 0,0 0 0,-2 2 0,1 2 0,2 2 0,-1 6 0,2 2 0,-1 0 0,-1-3 0,1-3 0,-3-4 0,0-2 0,0-1 0,-1-2 0,-13-4 0,2 0 0,-14-4 0,4 0 0,-4 0 0,-5 0 0,0 0 0,-5 2 0,0 1 0,0 3 0,3 0 0,1 0 0,4 0 0,4-3 0,3 0 0,8-3 0,3 0 0,3 0 0,-2 0 0,-3 0 0,-3 2 0,-4 2 0,-8 1 0,-10 2 0,-12 2 0,-11 3 0,-4-1 0,0 0 0,4 0 0,6-3 0,4-1 0,9-2 0,3-1 0,8-1 0,5-1 0,2-2 0,3 0 0,0 0 0,1 0 0,-3 0 0,-2 0 0,1 0 0,-4 0 0,3 0 0,-3 0 0,0 0 0,0 0 0,0 0 0,6 0 0,4 0 0,6 0 0,2 0 0,0 0 0,-1 0 0,2 0 0,-3 0 0,0 0 0,-4 0 0,-11 0 0,-6 0 0,-11 0 0,-7 0 0,-4 0 0,-4 0 0,4 0 0,2 0 0,5 0 0,5 0 0,2 0 0,8 0 0,1 0 0,1 0 0,2 0 0,0 0 0,5 0 0,-1 0 0,0 0 0,-1 0 0,4 0 0,4 0 0,3 0 0,2 0 0,2 0 0,2 0 0,-6 0 0,0 0 0,-14 0 0,-1 0 0,-11 0 0,-7 0 0,-1 0 0,-4 0 0,0 0 0,4 0 0,2 0 0,9 0 0,6 0 0,4 0 0,4 0 0,0 0 0,3 0 0,0 0 0,-1 0 0,1 0 0,1 0 0,0 0 0,0 0 0,0 0 0,0 0 0,2 0 0,1 0 0,0 0 0,0 0 0,-3 0 0,0 0 0,0 2 0,1 0 0,-4 1 0,-2-1 0,0 0 0,4 1 0,3-1 0,4 0 0,3-2 0,-2 3 0,-1-1 0,-7 3 0,-7 3 0,-1-1 0,-2 1 0,2-2 0,4-1 0,-3-1 0,3-1 0,0 0 0,-3 0 0,3 0 0,0-1 0,-2-1 0,-2 1 0,0 1 0,-2 0 0,2 0 0,3-3 0,1 1 0,7-1 0,3 0 0,4 0 0,3 0 0,-5 0 0,0 0 0,-10 0 0,-2-2 0,-3-2 0,-7-7 0,-3-5 0,-3-5 0,-1 0 0,3 0 0,4-2 0,3-1 0,7 2 0,7 2 0,5 5 0,3 4 0,1 0 0,3 4 0,1 0 0,2-5 0,1 4 0,1-3 0,0 2 0,0 2 0,13-1 0,2 4 0,17 5 0,-4 4 0,0 3 0,-5-1 0,-7 0 0,-3-3 0,-4-3 0,-2 1 0,3-2 0,-1 0 0,1 0 0,1 0 0,0 0 0,6 0 0,4 0 0,5 0 0,3-2 0,2-3 0,1-1 0,-1-2 0,-3 0 0,0 2 0,0 0 0,-3 3 0,-2 1 0,-6-1 0,-3 0 0,-4 1 0,-2 2 0,2-1 0,0 1 0,3 0 0,2 0 0,10-3 0,13-1 0,10-3 0,4-2 0,3 2 0,1-3 0,3 4 0,4 0 0,-4 0 0,1 1 0,-1 1 0,0 1 0,-1 2 0,0 0 0,1 1 0,0 0 0,0 0 0,0 0 0,-6 0 0,0 0 0,-5 0 0,-5-3 0,-1 0 0,-8-2 0,3-4 0,1 0 0,0 0 0,3-3 0,-5 0 0,-1 2 0,0-1 0,-3 3 0,-5 2 0,-8 1 0,-6 1 0,-4 2 0,-47 0 0,-2 1 0,-46 1 0,8 0 0,-12 0-751,-9 0 751,47 0 0,0 0 0,0 0 0,1 0 0,-1 0 0,1 0 0,-47 0 0,2 0 0,47 0 0,-2 0 0,-5 0 0,0 0 0,2 0 0,0 0 0,-3 0 0,1 0 0,4 0 0,2 0-132,-38 0 132,-3 0 0,6 0 0,7 0 0,12 0 0,14 0 0,14 0 0,5 0 0,6 0 0,5 0 746,5 0-746,8 0 137,2 0-137,35 0 0,-5 0 0,33 0 0,-10 0 0,2 0 0,3 0 0,-5 0 0,0 0 0,4 0 0,-2 0 0,0 0 0,-8 0 0,-6 0 0,-4-4 0,-2 0 0,0-1 0,-3 1 0,1 3 0,-2 0 0,4-1 0,2-1 0,2 0 0,3-2 0,5 1 0,3-2 0,4 0 0,11-1 0,2 0 0,6 2 0,-1-2 0,-1 2 0,2 1 0,-1-2 0,-2 2 0,-6 0 0,1-2 0,-1 2 0,6 0 0,-6-1 0,-4 2 0,-2-2 0,-4-1 0,8 1 0,-2-1 0,0 2 0,-5 0 0,-4 1 0,3 0 0,-5-1 0,1 0 0,2 1 0,-2 2 0,0 1 0,-2 0 0,-4 0 0,0-1 0,-1 1 0,-3 0 0,-1 0 0,-4 0 0,-5 0 0,0 0 0,-4 0 0,0 0 0,3 0 0,1 2 0,0 3 0,-1 0 0,-3 1 0,-1 0 0,0 0 0,-3 1 0,-2-2 0,-3-1 0,-2-2 0,0 1 0,2 1 0,-3-3 0,5 4 0,-2-3 0,5 0 0,4 1 0,7 1 0,6 2 0,9 0 0,1 0 0,0 2 0,-2-1 0,-4-1 0,-4-2 0,-5-1 0,-7 0 0,-8-1 0,-3-2 0,0 3 0,-3 1 0,6 3 0,-5-1 0,4 1 0,2 0 0,0 1 0,2 1 0,-2-1 0,-3-2 0,0-1 0,-3-2 0,3 0 0,-2 2 0,1 0 0,3 3 0,1-1 0,6 3 0,-4-3 0,-1-1 0,-3-2 0,-2-1 0,0 0 0,2-1 0,-3 0 0,2 0 0,-1-2 0,-2 0 0,4 2 0,-1 0 0,2 4 0,4-1 0,0 1 0,2 0 0,2 0 0,1 3 0,-1 0 0,0-1 0,-3-2 0,-3-1 0,-3-2 0,-2 0 0,-2 0 0,4 2 0,-1 0 0,4 1 0,-5-1 0,1 0 0,-3-2 0,2 2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1:24.458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1:25.186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23.264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5031 1866 24575,'-38'0'0,"-12"0"0,8 0 0,-38 0 0,-14 0 0,5 0 0,-7 0 0,28 0 0,-2 0 0,5 0 0,5 0 0,5 0 0,-3 0 0,4 0 0,5 0 0,7 0 0,5 0 0,3 0 0,5 0 0,1 0 0,1 0 0,-2 0 0,-2 0 0,-4 0 0,0 0 0,-4 0 0,3 0 0,1 0 0,1 0 0,2 0 0,-2 0 0,3 0 0,3 0 0,1 0 0,4 0 0,-4 0 0,-4 0 0,-1 0 0,-5 0 0,2 0 0,0 0 0,-5 0 0,-3 0 0,-4 0 0,-2 0 0,0 0 0,1 0 0,-1 0 0,-1 0 0,2 0 0,3 0 0,2 0 0,0 0 0,0 0 0,-1 0 0,0 0 0,4 0 0,1 0 0,-1 0 0,1 0 0,3 2 0,1 0 0,1 0 0,-1 2 0,0-1 0,1 1 0,3 1 0,4-2 0,-3 0 0,3 0 0,-1 0 0,1 1 0,2-1 0,0 0 0,3 0 0,0-1 0,2 1 0,1 1 0,-2-1 0,2 2 0,-2 0 0,0 1 0,2 0 0,-2-1 0,3 1 0,2-1 0,-2 0 0,2 0 0,0 0 0,1-2 0,2 2 0,0-2 0,0 0 0,1 0 0,1-1 0,1 1 0,-1-1 0,1-1 0,-3 1 0,3-2 0,1 0 0,-1 0 0,1 0 0,0 0 0,-3 0 0,6 0 0,-4 0 0,-1 0 0,3 0 0,-4 0 0,5 0 0,-2-1 0,-4-1 0,1 1 0,-4 0 0,5 1 0,1-1 0,-1-1 0,-2 0 0,-3 1 0,-2-1 0,-6 0 0,-9 0 0,-11 0 0,-13 2 0,-16 0 0,-19 0-492,37 0 0,-1 0 0,-1 0 0,1 0 195,4 0 1,2 0 181,-41-3 115,6 0 0,-2-3 0,-4-2 0,11-1 0,12-2 0,15-1 0,17 1 0,10 1 0,12 2 983,4 2 0,4 1-273,37 1-710,0 2 0,37 1 0,-6-2 0,11-1 0,8-3 0,11-3-475,-40 3 0,2-2 475,2 0 0,-1-1 0,-4 0 0,-1 1-172,46-9 172,-12 7 0,-4 2 0,-1 2 0,-20 3 0,-14 1 0,-15 3 0,-11 0 0,-4 0 941,-4 0-941,-3 0 181,-44 0-181,-6 0 0,-36 0 0,14 0 0,-5 0 0,10 0 0,-1 0 0,10 2 0,15 1 0,8 0 0,10-1 0,9-2 0,34-2 0,9-4 0,40 0 0,4-3 0,14 2-298,-43 5 0,1 0 298,42-2 0,0 3 0,7 1 0,-6 0 0,3 0 0,-12 0 0,-14 2 0,0 2 0,-6 1 0,3 1 0,-4-2 0,0-2 0,-2-1 596,0-1-596,1 0 0,1 0 0,3 0 0,-4 0 0,4 0 0,-4 0 0,-10 0 0,-6 0 0,-16 0 0,-7 0 0,-7 0 0,-8 0 0,0 0 0,-53 10 0,-5-4 0,0 1 0,-5 0 0,4-3 0,-1-1 0,1 0 0,0-1 0,-49 1 0,5-2-590,10-1 590,6 0 0,20 0 0,19 0 0,17 0 0,12-1 0,50-17 0,-2 4 0,45-16 0,-1 9-492,-32 9 0,3 0 394,11-1 0,3 1 98,6 1 0,3 2-492,7 0 0,0 2 439,-5 2 0,-2 3 53,0 0 0,-1 1 0,-3 0 0,-2 1-433,-6-1 0,-1 1 433,2 0 0,-1 0 0,-9 0 0,0 0 0,6 0 0,0 0 0,-3 0 0,-1 0 0,-4 0 0,-1 0 0,41 0 0,-32 0 0,-4 0 983,-7 0-909,-7 0 909,-7 0-304,-4 0 304,-8 0-959,-6 0-24,-5 0 0,-4 0 0,-56 2 0,-11 8 0,-1-1 0,-6 3-492,0 3 0,-2 2 246,-8 2 1,-1 0 245,4-1 0,1-1 0,6-1 0,3-2-76,7-1 1,3-1 75,-32 7 0,13-3 0,21-6 0,18-4 0,16-4 983,77-14-504,-5-4-479,10 0 0,6-2-492,-9 1 0,1 1 218,14-4 1,2 1 273,-2 2 0,-2 2 0,-8 2 0,-2 1 0,-3 2 0,-3 1-203,-9 2 1,-1 0 202,0 1 0,-1-1 0,37-5 0,-26 5 0,-15 2 0,-14 4 0,-11 0 983,-8 1-308,-4 0-233,3 0-442,1 0 0,8-1 0,1 1 0,2 0 0,1 0 0,3 0 0,4 0 0,-2 0 0,-1 0 0,-2 0 0,-5 0 0,-2 0 0,-5 0 0,-6 1 0,1 1 0,-2-19 0,-1 4 0,-5-21 0,-6 7 0,0-4 0,0 3 0,2 8 0,2 3 0,-1 8 0,0 0 0,6 40 0,1-10 0,5 36 0,-1-24 0,-1-1 0,-4-4 0,-2-7 0,-1-5 0,-1-4 0,-3-7 0,-11-8 0,-9-16 0,-5-6 0,-3-9 0,0-1 0,-3-5 0,-6-7 0,-5-7 0,3 2 0,5 5 0,4 7 0,10 11 0,5 8 0,5 7 0,4 4 0,2 4 0,-4 4 0,-4 1 0,-8 3 0,-13 11 0,-16 15 0,-24 19 0,31-17 0,0 2-222,-1-2 1,1 0 221,1 0 0,1-1 0,-31 21-33,10-8 33,8-8 0,17-13 0,12-8 0,12-11 0,11-12 443,12-17-443,12-12 33,11-8-33,7-3 0,2 2 0,-2 1 0,-6 11 0,-7 9 0,-9 11 0,-5 7 0,-5 5 0,1 19 0,-4-3 0,1 15 0,-4-14 0,-1-1 0,0-5 0,15-2 0,14-8 0,12-4 0,2-4 0,-5-5 0,-2 3 0,-1-1 0,-3 3 0,-8 3 0,-7 3 0,-5 2 0,-5 2 0,-1-10 0,-2-3 0,-1-21 0,-2-7 0,0-13 0,0-4 0,0 0 0,0-9 0,0 3 0,0 5 0,0 16 0,0 15 0,-1 11 0,-2 6 0,-1 6 0,-13 15 0,3 11 0,-11 16 0,4 7 0,0 4 0,2 1 0,3-4 0,2-5 0,6-11 0,3-8 0,2-8 0,1-4 0,0-33 0,1-1 0,1-33 0,0-4 0,0 0 0,-6-3 0,-14 7 0,-20 19 0,-26 7 0,-19 18-492,31 10 0,-3 3 357,-8 1 1,-3 2 134,0 5 0,-3 4 0,-15 8 0,-3 6 0,-5 9 0,2 4 0,10-1 0,4 0 0,4-2 0,6-3 0,-20 11 0,28-17 0,4-1 0,17-8 0,13-7 0,11-12 0,7-18 983,17-30-713,22-28-270,11-10-268,-17 43 0,0 1 268,19-32 0,-13 14 0,-7 10 0,-8 16 0,-8 14 0,-4 11 0,-12 7 536,-21 7-536,-29 15 0,-24 18 0,-2 10 0,9 3 0,14-9 0,14-9 0,7-7 0,14-8 0,12-7 0,6-5 0,23-27 0,-3 7 0,14-19 0,-10 18 0,-5 6 0,-3 3 0,-6 3 0,-25 11 0,-1 4 0,-21 10 0,12 0 0,6-3 0,7-3 0,5-6 0,9-5 0,23-20 0,44-31 0,-11 9 0,6-3-492,15-11 0,1-1 14,-3 3 0,-1 3 478,-9 7 0,-4 2-492,-9 8 0,-4 4-492,16-7 0,-11 7 0,-19 16 0,-36 37 0,-52 46 865,9-18 0,-8 5-93,8-9 1,-4 3 0,-1-1 211,3-2 0,-1-2 0,1 0 0,-21 19 0,1-3 491,8-5 1,4-3-1,13-14 1,3-2 491,-30 26 0,26-25-311,18-21-672,24-18 983,27-26 0,3 2 0,13-10 0,-18 20-938,-3 4 0,-8 5 0,-2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1:25.907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1:26.515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1:27.152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3:24.919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57 24575,'0'76'0,"0"6"0,0 1 0,0-5 0,0-16 0,0-17 0,0-17 0,0-14 0,0-60 0,0-1 0,0-2 0,0-4 0,4-17 0,5-5 0,2 16 0,0 11 0,-2 11 0,-4 14 0,-1 13 0,-1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3:27.299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3:28.003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3:28.768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3:39.528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4741 943 24575,'-36'0'0,"-1"0"0,-7 0 0,1 0 0,1 0 0,-6 0 0,6 0 0,2 0 0,9 0 0,14 0 0,2 0 0,-2 0 0,-7 0 0,-11 0 0,-22 0 0,-15 0 0,-27 0-492,42 0 0,-1 0 391,-3 0 0,0 0 101,-5 0 0,0 0 0,5 0 0,0 0 0,0 0 0,1 0-279,4 0 1,1 0 278,0 0 0,1 0 0,3 0 0,2 0 0,-42 0-123,4 0 123,17 0 0,4 0 0,14 0 983,9 0-822,8 0 427,13 0-588,4 0 134,7 0-134,-3 0 0,-7 0 0,-12-4 0,-15-2 0,-21-5 0,-20-2 0,38 8 0,-2 1-294,0-2 1,-1 0 293,0 2 0,0 0 0,4-2 0,0 0 0,-40-6-160,4-1 160,20 1 0,13 4 0,15 2 0,13 5 0,4 1 582,8 0-582,1-1 165,-12 1-165,-26 0 0,-20 5 0,-25 8-543,-2 7 543,9 6 0,3 0 0,24-4 0,12-6 0,16-7 0,16-8 0,5-11 0,10-24 0,2-27 0,0-23 0,-5 33 0,-2-2 0,-1 3 0,0 1 0,-8-37 0,2 17 0,13 26 543,0 14-543,1 15 0,3 53 0,6-2 0,7 47 0,6-18 0,1 0 0,-1-7 0,-1-9 0,-5-12 0,-2-7 0,-4-8 0,-2-9 0,-1-2 0,-1-2 0,5 6 0,3 15 0,6 19 0,5 26 0,6 10 0,2 0 0,-2-11 0,-3-12 0,-8-13 0,-3-16 0,-1-7 0,-3-13 0,-2 0 0,-2-4 0,-6-47 0,-3-18 0,0-42 0,0 3-343,0 43 0,0-1 343,0-41 0,0 3 0,0 20 0,0 18 0,0 16 0,0 13 0,0 19 0,0 34 686,0-8-686,0 15 0,0-32 0,0-96 0,0-1-492,0 11 0,0-3 259,0 16 0,0 5 233,0 7 0,0 4 0,0-44 0,0 26 0,0 25 0,0 22 0,0 25 0,0 28 0,0 26 0,0 24 0,0 11 0,0-4 0,0-1 0,0-17 983,0-14-516,0-17-467,0-15 0,0-7 0,0-6 0,10-42 0,-3 4 0,9-38 0,-10 27 0,3-2 0,-3 11 0,3 8 0,1 7 0,-2 31 0,2 26 0,-1 32 0,3 18 0,5-6 0,-3-7 0,2-21 0,-5-14 0,-1-16 0,-2-7 0,-4-6 0,-1-1 0,0-3 0,7-32 0,-3 1 0,3-25 0,-9 17 0,0 6 0,2 6 0,2 2 0,4 5 0,2 7 0,2 8 0,-1 4 0,3 9 0,1 2 0,0 0 0,-1-2 0,-1-5 0,-1 0 0,0-3 0,-3-7 0,1-19 0,-2-19 0,-2-26 0,3-17 0,-4-11-447,4-7 447,2 8 0,-5 8 0,2 22 0,-4 17 0,2 18 0,1 11 0,-1 9 0,2 14 447,-1 5-447,-3 3 0,2 0 0,-3-7 0,0 1 0,2-3 0,-2-1 0,0-1 0,-1 4 0,9 27 0,14 19 0,-6-12 0,4 4-492,9 11 0,2 2 195,2 1 0,0 2 297,0 2 0,1 0 0,-4-10 0,-1-4-3,-6-9 1,-2-3 2,16 22 0,-11-24 0,-9-15 0,-6-7 0,-5-13 983,-3-21-389,-4-24-594,-3-33 0,0-15 0,0-3 0,0 2 0,0 16 6,0 10-6,0 17 0,-2 13 0,-2 14 0,0 19 0,13 22 0,6 6 0,8 9 0,-2-14 0,-4-4 0,-2-4 0,0 0 0,0-4 0,-2-4 0,0-9 0,-4-13 0,1-11 0,-2-10 0,2-3 0,0 4 0,-5 8 0,2 7 0,-3 5 0,-2 4 0,5 4 0,24 3 0,18 3 0,25 0 0,11 0 0,-8 0 0,6 0 0,-13 0 0,-9 0 0,-15 0 0,-13 0 0,-10 3 0,-6 0 0,-2 1 0,-1-1 0,4-2 0,15-1 0,15 0 0,18 0 0,7 0 0,-6 0 0,-11 0 0,-15 0 0,-10 0 0,-5 0 0,-5 0 0,-3 0 0,-7 0 0,5 0 0,6 0 0,15 0 0,9 0 0,2 0 0,-2 0 0,-6 0 0,-6 0 0,-7 0 0,-7 0 0,-6 0 0,0 0 0,-3 0 0,0 0 0,0 0 0,0 0 0,2 0 0,1 0 0,0 0 0,0 0 0,5 0 0,6 0 0,7 0 0,12 0 0,10 0 0,4 0 0,-2 0 0,-14 0 0,-13 0 0,-9 0 0,-5 0 0,-1 0 0,-3-2 0,-4-3 0,-4-7 0,-6-5 0,-4-7 0,-7-14 0,-8-4 0,-10-13 0,-3-9 0,1 5 0,6 2 0,2 14 0,5 9 0,3 9 0,3 7 0,5 3 0,-2 8 0,1 1 0,0 4 0,-4 2 0,-6 0 0,-9 0 0,-11 0 0,-12 0 0,-17 0 0,-20 0 0,33 0 0,-2 0 0,-9 2 0,-2 2-492,2 2 0,1 1 419,-1 3 1,2 1 72,5 3 0,1 0 0,6 0 0,3 0 0,-43 13 0,23-3 0,20-3 0,15-5 0,8-3 0,8-5 983,6-4-837,2-1-146,1-3 0,-3 0 0,-14 0 0,-14 0 0,-26 0 0,-21 0 0,34 0 0,-4 0-492,-10 0 0,-3 0 396,-6 0 1,-2 0-397,-6 0 0,-1 0 112,-1 1 0,0-2 380,3-1 0,3-2 0,9 1 0,3-2 0,13 0 0,6-2 0,-16-8 0,23 5 0,16 2 983,10 2-897,8 1-86,56 2 0,15-1 0,36 4 164,-33 0 0,3 0-164,-1 0 0,1 0 0,10 0 0,4 0-492,9 0 0,3 0 0,2 3 0,3 2 371,-29 0 0,2 1 1,-1 1 120,2 1 0,-1 1 0,-2 1 0,25 6 0,-4 2-492,-11-2 0,-4 0 435,-10-1 1,-4 0 14,-8-1 0,-5 0 42,26 10 983,-22-3-726,-17-6 726,-14-6 0,-2-5 0,-8-2-250,-2 1-622,-2 0-111,1 0 0,3-3 0,6 0 0,3 0 0,1 0 0,-1 0 0,-6 0 0,1 0 0,-2 0 0,0 0 0,-1 0 0,0 3 0,6 1 0,16-1 0,5 0 0,18-3 0,8 5 0,11 1 0,1 1 0,-16-2 0,-11-3 0,-19-2 0,-3 0 0,-6 0 0,-6 0 0,-1 0 0,-5 0 0,-22 18 0,7-9 0,-15 22 0,18-11 0,-2 1 0,0 4 0,0-4 0,1-1 0,3-1 0,-3-5 0,-1-1 0,1-2 0,-3 0 0,1-4 0,-3-2 0,-4-3 0,0-2 0,0 0 0,-1 0 0,-6 0 0,-16 0 0,-23 5 0,-25 1 0,29-2 0,-4 0-492,-8 2 0,-3 1 236,-8-2 1,-1-1 255,-7 2 0,0-2 0,3 1 0,0-1 0,5-3 0,1 0 0,10-1 0,3 1 0,-37-1 0,29 0 0,22 0 0,15 0 0,10 0 0,4 0 983,7 0-471,2 0-512,1 0 0,-4 0 0,-6 0 0,-13 0 0,-33 0 0,-17 0 0,29 0 0,-5 0-492,-9 0 0,-2 0 239,-3 0 1,-3 0 252,-8 0 0,-2 0 0,4 0 0,2 0 0,3 0 0,2 0 0,12 0 0,4 0 0,-39 0 0,28 0 0,26 0 0,12 0 0,18 0 0,9 0 983,39 0-477,8 0-506,40 0 0,-2 5 0,12 6-486,-40-2 1,0 1 485,2 3 0,1 0 0,4 2 0,1-1 0,0 1 0,1 0 0,-1 0 0,0 0 0,-3 0 0,-3-1 0,38 9 0,-20-4 0,-21-7 0,-15-3 0,-8-1 0,-8-4 971,-6 0-971,-1-4 0,-2 0 0,-1 0 0,0 0 0,6 0 0,12 0 0,16 0 0,16 0 0,8 0 0,12 0 0,5 0 0,0 0 0,0 0 0,-9 0 0,0 0 0,-2 0 0,2 0 0,-1 0 0,-1 0 0,1 0 0,0 0 0,-1 5 0,1 2 0,-1 5 0,-7 0 0,-3-5 0,-8 2 0,-8-4 0,-2 1 0,-13-2 0,-7-4 0,-7 3 0,-5 1 0,-2 0 0,0-1 0,5-3 0,7 0 0,8 0 0,13 0 0,3 0 0,1 0 0,-2 0 0,-14 0 0,-1 0 0,-6 0 0,-6 0 0,-6 0 0,-48 0 0,8 0 0,-43-6 0,-9-8 0,23 2 0,-6-1-492,-19-3 0,-6-1 0,-9-1 0,-3-1 164,30 7 0,-2-1 0,1 1 0,3 0 0,0 1 0,0-1-164,-33-5 0,1 0 0,-1 0 0,1 0 0,3 3 0,1 0 0,0 1 0,2-1 0,11 2 0,3 0 0,11 0 0,4 1 1019,-30-10-527,23 7 983,27 4 0,10 4 0,10 2 0,6 0 0,3 3 0,1 1 0,-5 0 0,-7 0 0,-8-1-517,0 1-466,1 0 0,5-3 0,6-1 0,2 1 0,5 0 0,1 3 0,1 0 0,1 0 0,-10 0 0,-9 0 0,-15 0 0,-22 0 0,-16 5 0,32 1 0,-2 1-492,-9 3 0,-2 2 345,-2 2 0,-1 1 147,-1-2 0,0-1 0,4-1 0,4 0 0,-35 4 0,23-7 0,26 1 0,16-4 0,13-1 0,14-1 983,31-3-688,-10 0-295,18 0 0,-17 0 0,7 0 0,6 0 0,13 0 0,11 5 0,20 8 0,10 7-323,-38-6 1,0-1 322,48 14 0,0 0 0,0 0 0,-11-1 0,-2-1 0,-21-3 0,-12-6 0,-11-3 0,-13-4 0,-4-3 0,-6 0 0,-5-1 645,-3 4-645,-3 2 0,-6-2 0,-10-4 0,-5-2 0,-4-3 0,-4 0 0,-3 0 0,-13 0 0,-26 0 0,11 0 0,-5 0-492,-7 0 0,-4 0 186,-12-2 1,-3-3-187,-4-1 0,0-2 0,0-3 0,0-3 434,24 2 0,-1-1 0,0-1 58,-30-9 0,1-2 0,3-3 0,2-2 0,8 1 0,4 0-268,13 5 0,4 1 268,-28-13 0,31 12 0,28 6 245,11 2 1,11 7 0,4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3:52.002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317 798 24575,'0'-43'0,"0"3"0,0 19 0,0 1 0,-6-3 0,-5-7 0,-8-11 0,-7-6 0,2 3 0,1 5 0,2 6 0,2 5 0,2 1 0,-2 0 0,3 4 0,0 1 0,1 0 0,1-6 0,0-4 0,0-1 0,0 2 0,4 1 0,2 1 0,2 1 0,4 6 0,0 8 0,2 1 0,0 5 0,26 22 0,-2 1 0,24 20 0,-5-3 0,2 0 0,1 4 0,-7 0 0,-9-3 0,-7-2 0,-5-8 0,-3 0 0,-1-2 0,-4-1 0,0-1 0,-2-4 0,-2-4 0,-2 0 0,-1-1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3:57.710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967 1207 24575,'0'43'0,"0"6"0,0 36 0,0-33 0,0 0 0,0 46 0,0-12 0,0-46 0,0-16 0,0-9 0,0-4 0,0-1 0,0-35 0,0 5 0,0-43 0,0 11 0,0-7 0,0-5 0,0 6 0,0-7 0,0 0 0,0 13 0,0 2 0,0 17 0,0 9 0,0 6 0,0 9 0,0-2 0,0-4 0,0-10 0,0-10 0,0-2 0,0 3 0,0 6 0,0 9 0,0 8 0,0 42 0,3 7 0,6 27 0,7-2 0,4-17 0,-1 1 0,-4-8 0,-2-9 0,0-2 0,-2-8 0,-2-5 0,-1-4 0,-3-4 0,-8-74 0,-14-22-492,5 16 0,-3-6 147,-4 4 0,-2 1 345,2 4 0,0 0 0,2 5 0,2 1 0,0 7 0,2 3 0,-3-25 0,6 23 0,5 23 0,3 16 0,1 56 0,1 9 983,0 45-292,3-19-691,5-1 0,4-10 0,3-13 0,-3-13 0,-5-17 0,-2-5 0,-2-5 0,0 0 0,-1-1 0,-2 4 0,0 9 0,0 12 0,0 24 0,0 17 0,0 16-492,0-38 0,0 1-492,0 43 0,0 0 0,0-16 0,0-13 0,0-10 34,0-17 950,0-11 0,0-11 983,0-9 0,16-43 0,-6 8 0,14-35 0,-11 32 0,-3 4-27,-3 10-956,-3 4 0,0 2 0,4 2 0,7 23 0,1 7 0,8 23 0,-4 2 0,1-4 0,-2-6 0,-6-11 0,-1-6 0,0-3 0,-4-5 0,0-3 0,-2-7 0,-2-25 0,0-20 0,-3-54 0,-2 33 0,-2-4-492,-5-15 0,-2-4 0,-2-3 0,-2 1 469,-2 2 1,-1 1 22,-2 4 0,1 2-492,2 8 0,0 2 481,0 6 1,1 4 10,-8-27 0,10 31 0,7 27 0,5 18 983,0 45-63,5 3 63,9 39-851,10-13-132,6-12 0,3-4 0,-6-12 0,-5-8 0,-6-7 0,-5-9 0,-3-4 0,-1-1 0,-34-59 0,0 10 0,-1-8 0,-2-2 0,-16-17 0,-2-2 0,10 14 0,6 13 0,10 9 0,8 15 0,4 9 0,3 7 0,-6 17 0,-4 18 0,-3 26 0,-1 8 0,3 5 0,3-12 0,0-8 0,2-9 0,3-16 0,2-6 0,4-8 0,1-1 0,0-2 0,-17-42 0,-9-14 0,2-5 0,-2-6-492,1 3 0,-1-1 336,-1-8 1,1-1 155,-1-1 0,1 1 0,3 10 0,2 1 0,2 5 0,1 3 0,-12-16 0,16 26 0,7 12 0,3 13 0,4 11 983,1 31-671,1 45-751,2-25 1,0 2 438,0 9 0,0 1 0,0 2 0,0 1 0,0-4 0,0 1 0,0 3 0,0-1 0,0-2 0,0-3 0,0-8 0,0-3 0,0 29 0,0-22 0,0-21 0,0-11 0,0-12 0,-12-54 0,-6-23 0,3 14 0,0-3 95,0 0 1,1 0-96,-1-1 0,1 1 0,-7-41-192,-1 3 192,7 23 0,6 27 0,4 24 0,5 101 0,0 3 0,0-9 0,0 3-491,-2-10 0,-1-1 491,0-1 0,0 0 0,-1 1 0,1-2 8,-1-10 0,1-3-8,2 27 0,0-27 0,1-19 0,0-13 0,0-13 983,0-85-303,0 1-680,-1 7 0,2-3-209,0 16 0,3 3 209,7-46 0,1 14 0,2 12 0,-3 25 0,-4 18 0,1 13 0,-2 11 0,0 3 599,24 38-599,10 33 0,-7-8 0,3 6-492,2 7 0,0 1 0,3 7 0,0 1 444,0-2 1,0-1 47,-2-6 0,0-2-414,-3-5 0,-2-3 414,-6-15 0,-2-3 0,16 25 0,-15-25 0,-8-13 0,-4-12 0,-7-14 0,-2-30 0,-4-37 0,-1-34 348,-1 32 0,0-3-348,-2 0 0,-2 0 0,-1 1 0,-1-1 0,-3 0 0,-1 3 351,0 9 0,-1 4-351,-6-34 0,8 28 0,5 27 0,4 15 0,0 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25.507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3:58.616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1 160 24575,'0'-39'0,"0"-4"0,0 9 0,0 4 0,0 17 0,0 14 0,0 33 0,0 1 0,0 21 0,0-19 0,0-4 0,0-7 0,0-6 0,0-9 0,0-5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00.919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01.698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02.411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04.292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10.919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145 935 24575,'40'0'0,"-5"0"0,-3 0 0,-9 0 0,-1 0 0,-1 0 0,-2 0 0,0 0 0,-4 0 0,-5 0 0,2 0 0,1 0 0,10 0 0,10 0 0,7 0 0,6 0 0,9 0 0,2 0 0,7 0 0,13 0 0,-4 0 0,-6 3 0,-10 0 0,-18 1 0,-4 1 0,2-1 0,-8 0 0,0-2 0,-5-1 0,-6 1 0,-1 2 0,-3-1 0,-1 0 0,-6-1 0,1-1 0,6 5 0,8-1 0,13 3 0,7-3 0,12 3 0,4-2 0,1 0 0,-1 2 0,-12-4 0,-12 1 0,-10-1 0,-10-4 0,-5 0 0,0 0 0,-2 10 0,-2 5 0,-3 18 0,-2 12 0,0 8 0,0 9 0,0 7 0,0 4 0,0 1 0,0-8 0,0-11 0,0-16 0,0-13 0,0-10 0,0-5 0,1-3 0,3-34 0,1 4 0,1-45 0,-2-4 0,-3-22 0,0 39 0,-1-1-212,0 0 0,0 0 212,0 3 0,0 1 0,0-33 0,0 21 0,0 18 0,0 15 0,0 12 0,0 10 0,0 53 424,0-9-424,0 37 0,0-17 0,0 1 0,0 1 0,0-8 0,0-12 0,0-12 0,0-10 0,0-4 0,0-4 0,-9-81 0,4 24 0,1-6-492,-5-34 0,-1-7 0,2 4 0,0-1 440,0-1 0,0 1 52,3 14 0,1 2-319,-2 6 0,0 4 319,3 14 0,0 4 0,-3-14 0,1 21 0,4 33 0,1 42 0,0 46 0,0-19 0,0 3 177,-2 4 0,0 0-177,-1-5 0,0 0 0,1-3 0,-1 1-217,-2 0 0,1 1 217,0 6 0,2 1 0,-2-1 0,1-4 0,-1-8 0,1-5 0,2 26 0,0-29 0,0-15 0,1-13 983,-2-12-360,-3-36 360,-2-9-782,-2-32-201,1 12 0,0 6 0,1 13 0,1 10 0,0 10 0,2 8 0,-2 9 0,-5 14 0,-4 21 0,-15 36 0,10-18 0,-1 4-492,-2 6 0,0 0 481,-3 1 1,0 0 10,5-8 0,1-3 0,-17 32 0,7-12 0,9-17 0,4-17 0,8-13 0,2-12 0,0-5 983,-3-39-961,-2-48-22,1 11 0,0-9-328,1 14 0,-1-3 0,0-3 0,-2-14 0,-2-4 0,1 1 0,0 5 0,0 0 0,0 1 174,1 1 0,-1 0 1,2 2-175,1 6 0,1 2 0,0 4-61,-1-16 1,1 5 207,0 6 1,1 5 180,-4-22 0,5 36 0,1 28 983,1 21 0,2 30 0,-3 24 0,-5 31-492,6-32 1,0 3-523,-2 1 1,0 2 30,0 3 0,0 0 0,1-7 0,1-1 0,-9 37 0,5-21 0,4-17 0,2-17 0,3-12 0,-1-7 681,-2-7-681,-8-30 0,-1-5 0,-5-20 0,4 6 0,3 4 0,1 4 0,1 2 0,2 9 0,1 9 0,-4 43 0,5 30 0,1-9 0,0 6-492,4 5 0,0 3 278,-1 14 1,1 1 213,0-4 0,0 1 0,0 3 0,0-1 0,0-4 0,0-3 0,0-10 0,0-2-34,0-6 0,0-2 34,0 27 0,3-24 0,0-19 0,1-11 0,-1-18 983,-3-59-561,0-21-422,0 0 0,0-8-492,-3-3 0,0-1 0,0-8 0,-1 0 102,-2-1 1,-1 2 389,-2 5 0,-1 2 0,1 11 0,-1 3-171,-1 7 1,0 5 170,-6-22 0,4 28 0,4 21 0,4 23 0,1 42 983,4 20 0,0 32 0,0-9-770,0 4-213,0-13 0,0-9 0,0-16 0,0-16 0,-2-9 0,0-2 0,0-3 0,-1 0 0,1-4 0,-3 2 0,1-1 0,-4 4 0,3 11 0,-2 10 0,-4 11 0,2 11 0,-3 4 0,0-1 0,2-2 0,-1-11 0,4-12 0,3-10 0,2-10 0,-1-4 0,1 0 0,-5-46 0,-4 2 0,-11-62 0,-6 1-398,14 48 0,-1-1 398,-2-5 0,0 1 0,-9-31 0,0 9 0,6 11 0,9 20 0,4 11 0,1 10 0,1 11 796,1 5-796,-1 0 0,-3 27 0,4-13 0,-1 21 0,5-19 0,0 1 0,0-1 0,0 0 0,0 2 0,0-2 0,0 2 0,-3-1 0,0-4 0,-4 3 0,0-1 0,-1-1 0,1 3 0,1-4 0,1 2 0,-7-5 0,4 1 0,-4-4 0,3 0 0,1 0 0,-5 0 0,6 0 0,-3 0 0,2 4 0,4 6 0,-1-1 0,5 4 0,0-6 0,0 3 0,0 0 0,1-1 0,8-2 0,2-8 0,0 1 0,-4-2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23.436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24.323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37.485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24575,'63'0'0,"0"0"0,3 0 0,-12 0 0,7 0 0,0 0 0,-4 0 0,5 0 0,-11 0 0,8 0 0,-3 0 0,12 0 0,9 0 0,0 0 0,16 0 0,-1 0-433,3 0 433,3 0 0,0 0 0,-6 0 0,-3 0 0,-9 0 0,-7 0 0,-3 0 0,-12 0 0,-4 0 0,-6 0 0,-6 0 0,2 0 0,-4 0 433,-1 0-433,5 0 0,-4 0 0,5 0 0,0 0 0,-5 0 0,-7 0 0,-11 0 0,-6 0 0,-5 0 0,0 0 0,0 0 0,0 0 0,-1 0 0,2 0 0,1 0 0,5 0 0,1 0 0,-1 0 0,-1 0 0,1 0 0,11 0 0,4 0 0,9 0 0,4 0 0,3 0 0,16 0 0,3 0 0,2 0 0,5 0 0,-4 0 0,0 0 0,-9 0 0,-9 0 0,-11 0 0,-8 0 0,-6 0 0,-10 0 0,-2 0 0,-5 0 0,0 0 0,-2 0 0,0 0 0,3 0 0,6 0 0,6 0 0,11 0 0,2 0 0,8 0 0,5 0 0,-3 0 0,-1 0 0,-12 0 0,-10 0 0,-7 0 0,-5 0 0,0 0 0,-2 0 0,-1 0 0,0 0 0,-1 0 0,3 0 0,3 0 0,2 0 0,0 0 0,-1 0 0,-2 0 0,-2 0 0,1 0 0,-1 0 0,4 0 0,1 0 0,0 0 0,-1 0 0,-2 0 0,-2 0 0,1 0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38.356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36.665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24575,'41'0'0,"10"0"0,39 0 0,7 0 0,-42 0 0,0 0 0,-1 0 0,-1 0 0,39 0-277,-41 0 1,-2 0 276,36 0 137,-19 0-137,-18 0 0,-14 3 0,-8 0 0,-6 1 0,-6-1 416,-1-3-416,-1 0 0,0 0 0,5 0 0,7 0 0,23 0 0,15 0 0,19 0 0,16 0-984,2 0 0,-1 0 0,-2 0 0,-14 0 0,-14 0 0,-9 0 46,-16 0 938,-8 0 0,-7 0 983,-7 0-738,-6 0 1,-7 0 0,-2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38.866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40.889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4183 257 24575,'-36'0'0,"-15"0"0,-27 0-492,28 0 0,-4 0 0,-8 0 0,-3 0 367,-5 0 1,0 0 124,5 0 0,0 0 0,2-3 0,2 0 0,8 0 0,4 0 711,-24-4-711,19 2 366,22 5-366,11 0 0,6 0 0,6 0 983,-1 0-826,-5-3-157,-11-1 0,-12 0 0,-18-4 0,-9 1 0,3 1 0,0-4 0,17 4 0,8 0 0,7 1 0,11 5 0,3-2 0,5-1 0,-2 1 0,-3 0 0,-23-3 0,-17-1 0,-18-6 0,-24 0-492,46 8 0,-2 0 458,-4-1 1,-1 0 33,-1 1 0,1 0-94,6 0 1,3 1 93,-35-3 0,17 5 0,17-3 0,13 0 0,13 0 983,7 0-925,7 4 139,0-1-197,-2 1 0,-13 0 0,-14 0 0,-11-3 0,-14-2 0,-16-1 0,-13 0-492,38 3 0,-1-1 477,-1 0 1,1 1 14,1-1 0,1 0-105,2-1 0,3 0 105,-36-2 0,16 1 0,22 1 0,14 4 0,13 0 983,6 1-964,2 0 202,3 0-221,0 0 0,1 0 0,-1 0 0,-6 0 0,-11 0 0,-12 0 0,-9 0 0,-9 0 0,4 0 0,5 0 0,8 0 0,9 0 0,7 0 0,8 1 0,9 1 0,4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43.752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44.269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44.690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45.591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403 160 24575,'-65'0'0,"10"0"0,-9 0 0,4 0 0,4 0 0,4 0 0,20 0 0,13 0 0,67 0 0,29 0 0,1-2 0,11-2-492,7-2 0,5-1 164,-25 0 0,1 0 0,0-1 0,-5 1 0,0-1 0,-1 2 290,29-2 0,-3 1 38,-10 1 0,-3 0 0,-8 3 0,-1-1-469,0 1 0,-2 0 469,-10 0 0,-4 0 0,36 3-28,-17-3 28,-15-2 0,-10 1 983,-7-2 0,-7 3-89,-4-2-894,3-1 983,-3 2-867,-3-1-81,-12 1-35,-9 1 0,-8 0 0,-3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47.952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48.570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49.143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49.511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43.845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1 24575,'51'0'0,"3"0"0,-5 0 0,8 0 0,-3 0 0,-1 0 0,-10 0 0,-5 0 0,-2 0 0,-8 0 0,-1 0 0,-3 0 0,2 0 0,-1 0 0,2 0 0,4 0 0,4 0 0,6 0 0,10 0 0,8 0 0,5 0 0,9 0 0,8 0 0,2 0 0,6 0 0,-5 0 0,-5 0 0,-8 0 0,-10 0 0,-5 0 0,-1 0 0,0 0 0,-1 0 0,0 0 0,-6 0 0,-2 0 0,-5 0 0,-4 0 0,-2 0 0,-6 0 0,-2 0 0,3 2 0,1 3 0,7 2 0,2 2 0,6 1 0,6-1 0,7 2 0,6-3 0,7 2 0,3-1 0,-4-1 0,-2 1 0,-11-4 0,-7-2 0,-3-2 0,-5-1 0,-1 0 0,0 0 0,-5 0 0,0 0 0,-1 0 0,-3 0 0,3 0 0,0 0 0,6 0 0,6 0 0,5 0 0,6 0 0,9 0 0,6 0-984,1 0 0,-8 0 0,-9 0 0,-5 0 0,1 0 0,1 0 104,-5 0 880,-1 0 983,-6 0 0,-4 0 0,-6 0 0,-5 0 0,-4 0 0,-1 0-97,-1 2-886,0 1 0,-1-1 0,1 3 0,0-2 0,0 0 0,-3 1 0,-1-2 0,4 1 0,2 1 0,3-1 0,-1 0 0,-4-1 0,4-2 0,5 3 0,1 1 0,-1 0 0,-5 1 0,-7-2 0,0 0 0,-1 1 0,1-2 0,-1 1 0,-2-1 0,-3-1 0,-3-1 0,-3 2 0,2 0 0,1 3 0,2 1 0,5 2 0,1-2 0,1 1 0,-4-2 0,-4-1 0,-3 0 0,0-2 0,1 1 0,-4 10 0,0 5 0,-5 16 0,0-1 0,0 2 0,0 1 0,0-3 0,0 2 0,0-4 0,2-8 0,1-5 0,1-6 0,0-3 0,-2 0 0,-1-51 0,-1 3 0,0-44 0,0 16 0,0 0 0,-3 5 0,-1 12 0,-2 11 0,0 12 0,3 8 0,-1 7 0,1 8 0,1 27 0,0 2 0,5 25 0,4-5 0,0 3 0,3-1 0,-1-7 0,-1-6 0,-2-8 0,-1-8 0,-2-5 0,-1-4 0,0-1 0,-2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49.874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50.135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50.789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51.294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52.118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4:53.364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46.174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48.231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8:22:48.924"/>
    </inkml:context>
    <inkml:brush xml:id="br0">
      <inkml:brushProperty name="width" value="0.35" units="cm"/>
      <inkml:brushProperty name="height" value="0.35" units="cm"/>
      <inkml:brushProperty name="color" value="#1A1C1D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03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470106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40986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10" Type="http://schemas.openxmlformats.org/officeDocument/2006/relationships/customXml" Target="../ink/ink3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customXml" Target="../ink/ink9.xml"/><Relationship Id="rId18" Type="http://schemas.openxmlformats.org/officeDocument/2006/relationships/customXml" Target="../ink/ink14.xml"/><Relationship Id="rId3" Type="http://schemas.openxmlformats.org/officeDocument/2006/relationships/image" Target="../media/image9.png"/><Relationship Id="rId21" Type="http://schemas.openxmlformats.org/officeDocument/2006/relationships/customXml" Target="../ink/ink17.xml"/><Relationship Id="rId7" Type="http://schemas.openxmlformats.org/officeDocument/2006/relationships/image" Target="../media/image100.png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5" Type="http://schemas.openxmlformats.org/officeDocument/2006/relationships/customXml" Target="../ink/ink20.xm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2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7.png"/><Relationship Id="rId24" Type="http://schemas.openxmlformats.org/officeDocument/2006/relationships/customXml" Target="../ink/ink19.xml"/><Relationship Id="rId15" Type="http://schemas.openxmlformats.org/officeDocument/2006/relationships/customXml" Target="../ink/ink11.xml"/><Relationship Id="rId23" Type="http://schemas.openxmlformats.org/officeDocument/2006/relationships/customXml" Target="../ink/ink18.xml"/><Relationship Id="rId10" Type="http://schemas.openxmlformats.org/officeDocument/2006/relationships/customXml" Target="../ink/ink7.xml"/><Relationship Id="rId19" Type="http://schemas.openxmlformats.org/officeDocument/2006/relationships/customXml" Target="../ink/ink15.xml"/><Relationship Id="rId4" Type="http://schemas.openxmlformats.org/officeDocument/2006/relationships/customXml" Target="../ink/ink5.xml"/><Relationship Id="rId9" Type="http://schemas.openxmlformats.org/officeDocument/2006/relationships/image" Target="../media/image11.png"/><Relationship Id="rId14" Type="http://schemas.openxmlformats.org/officeDocument/2006/relationships/customXml" Target="../ink/ink10.xml"/><Relationship Id="rId2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customXml" Target="../ink/ink2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16.png"/><Relationship Id="rId15" Type="http://schemas.openxmlformats.org/officeDocument/2006/relationships/image" Target="../media/image17.png"/><Relationship Id="rId10" Type="http://schemas.openxmlformats.org/officeDocument/2006/relationships/customXml" Target="../ink/ink23.xml"/><Relationship Id="rId4" Type="http://schemas.openxmlformats.org/officeDocument/2006/relationships/customXml" Target="../ink/ink21.xml"/><Relationship Id="rId9" Type="http://schemas.openxmlformats.org/officeDocument/2006/relationships/image" Target="../media/image15.png"/><Relationship Id="rId14" Type="http://schemas.openxmlformats.org/officeDocument/2006/relationships/customXml" Target="../ink/ink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customXml" Target="../ink/ink32.xml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customXml" Target="../ink/ink3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30.xml"/><Relationship Id="rId10" Type="http://schemas.openxmlformats.org/officeDocument/2006/relationships/customXml" Target="../ink/ink29.xml"/><Relationship Id="rId4" Type="http://schemas.openxmlformats.org/officeDocument/2006/relationships/customXml" Target="../ink/ink27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customXml" Target="../ink/ink3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11" Type="http://schemas.openxmlformats.org/officeDocument/2006/relationships/customXml" Target="../ink/ink36.xml"/><Relationship Id="rId10" Type="http://schemas.openxmlformats.org/officeDocument/2006/relationships/customXml" Target="../ink/ink35.xml"/><Relationship Id="rId4" Type="http://schemas.openxmlformats.org/officeDocument/2006/relationships/customXml" Target="../ink/ink33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customXml" Target="../ink/ink41.xml"/><Relationship Id="rId17" Type="http://schemas.openxmlformats.org/officeDocument/2006/relationships/customXml" Target="../ink/ink45.xml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44.xml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27.png"/><Relationship Id="rId15" Type="http://schemas.openxmlformats.org/officeDocument/2006/relationships/customXml" Target="../ink/ink43.xml"/><Relationship Id="rId10" Type="http://schemas.openxmlformats.org/officeDocument/2006/relationships/customXml" Target="../ink/ink40.xml"/><Relationship Id="rId4" Type="http://schemas.openxmlformats.org/officeDocument/2006/relationships/customXml" Target="../ink/ink38.xml"/><Relationship Id="rId9" Type="http://schemas.openxmlformats.org/officeDocument/2006/relationships/image" Target="../media/image26.png"/><Relationship Id="rId14" Type="http://schemas.openxmlformats.org/officeDocument/2006/relationships/customXml" Target="../ink/ink4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customXml" Target="../ink/ink51.xml"/><Relationship Id="rId18" Type="http://schemas.openxmlformats.org/officeDocument/2006/relationships/customXml" Target="../ink/ink55.xml"/><Relationship Id="rId26" Type="http://schemas.openxmlformats.org/officeDocument/2006/relationships/customXml" Target="../ink/ink62.xml"/><Relationship Id="rId3" Type="http://schemas.openxmlformats.org/officeDocument/2006/relationships/image" Target="../media/image24.png"/><Relationship Id="rId21" Type="http://schemas.openxmlformats.org/officeDocument/2006/relationships/customXml" Target="../ink/ink57.xml"/><Relationship Id="rId7" Type="http://schemas.openxmlformats.org/officeDocument/2006/relationships/image" Target="../media/image7.png"/><Relationship Id="rId12" Type="http://schemas.openxmlformats.org/officeDocument/2006/relationships/customXml" Target="../ink/ink50.xml"/><Relationship Id="rId17" Type="http://schemas.openxmlformats.org/officeDocument/2006/relationships/customXml" Target="../ink/ink54.xml"/><Relationship Id="rId25" Type="http://schemas.openxmlformats.org/officeDocument/2006/relationships/customXml" Target="../ink/ink61.xml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53.xml"/><Relationship Id="rId20" Type="http://schemas.openxmlformats.org/officeDocument/2006/relationships/customXml" Target="../ink/ink56.xml"/><Relationship Id="rId29" Type="http://schemas.openxmlformats.org/officeDocument/2006/relationships/customXml" Target="../ink/ink65.xml"/><Relationship Id="rId1" Type="http://schemas.openxmlformats.org/officeDocument/2006/relationships/slideLayout" Target="../slideLayouts/slideLayout10.xml"/><Relationship Id="rId11" Type="http://schemas.openxmlformats.org/officeDocument/2006/relationships/customXml" Target="../ink/ink49.xml"/><Relationship Id="rId24" Type="http://schemas.openxmlformats.org/officeDocument/2006/relationships/customXml" Target="../ink/ink60.xml"/><Relationship Id="rId15" Type="http://schemas.openxmlformats.org/officeDocument/2006/relationships/customXml" Target="../ink/ink52.xml"/><Relationship Id="rId23" Type="http://schemas.openxmlformats.org/officeDocument/2006/relationships/customXml" Target="../ink/ink59.xml"/><Relationship Id="rId28" Type="http://schemas.openxmlformats.org/officeDocument/2006/relationships/customXml" Target="../ink/ink64.xml"/><Relationship Id="rId10" Type="http://schemas.openxmlformats.org/officeDocument/2006/relationships/image" Target="../media/image30.png"/><Relationship Id="rId19" Type="http://schemas.openxmlformats.org/officeDocument/2006/relationships/image" Target="../media/image32.png"/><Relationship Id="rId4" Type="http://schemas.openxmlformats.org/officeDocument/2006/relationships/customXml" Target="../ink/ink46.xml"/><Relationship Id="rId9" Type="http://schemas.openxmlformats.org/officeDocument/2006/relationships/customXml" Target="../ink/ink48.xml"/><Relationship Id="rId14" Type="http://schemas.openxmlformats.org/officeDocument/2006/relationships/image" Target="../media/image31.png"/><Relationship Id="rId22" Type="http://schemas.openxmlformats.org/officeDocument/2006/relationships/customXml" Target="../ink/ink58.xml"/><Relationship Id="rId27" Type="http://schemas.openxmlformats.org/officeDocument/2006/relationships/customXml" Target="../ink/ink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3453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 BI Project: A Deep Dive into the Food and Beverage Industry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0648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explores the use of Power BI to analyze critical aspects of the food and beverage industry. By leveraging data-driven insights, we can optimize operations, improve customer experiences, and drive profitability.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9132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BY- Anshul Nimmala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F83493C-26DB-2A94-7A01-B50DA631E4F5}"/>
                  </a:ext>
                </a:extLst>
              </p14:cNvPr>
              <p14:cNvContentPartPr/>
              <p14:nvPr/>
            </p14:nvContentPartPr>
            <p14:xfrm>
              <a:off x="9217667" y="758393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F83493C-26DB-2A94-7A01-B50DA631E4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027" y="75749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4CEEBCD-A67E-2425-9CA4-71B335706FBE}"/>
                  </a:ext>
                </a:extLst>
              </p14:cNvPr>
              <p14:cNvContentPartPr/>
              <p14:nvPr/>
            </p14:nvContentPartPr>
            <p14:xfrm>
              <a:off x="12905960" y="7763247"/>
              <a:ext cx="1558080" cy="95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4CEEBCD-A67E-2425-9CA4-71B335706F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43320" y="7700607"/>
                <a:ext cx="16837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B72324-773E-3AEA-A17F-E95C4B637DE9}"/>
                  </a:ext>
                </a:extLst>
              </p14:cNvPr>
              <p14:cNvContentPartPr/>
              <p14:nvPr/>
            </p14:nvContentPartPr>
            <p14:xfrm>
              <a:off x="12675560" y="7353567"/>
              <a:ext cx="1811520" cy="721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B72324-773E-3AEA-A17F-E95C4B637D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12560" y="7290567"/>
                <a:ext cx="1937160" cy="8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205A612-9DD2-E7B7-85C6-4E99F2811434}"/>
                  </a:ext>
                </a:extLst>
              </p14:cNvPr>
              <p14:cNvContentPartPr/>
              <p14:nvPr/>
            </p14:nvContentPartPr>
            <p14:xfrm>
              <a:off x="10852427" y="6366771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05A612-9DD2-E7B7-85C6-4E99F28114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89787" y="6303771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2"/>
    </mc:Choice>
    <mc:Fallback xmlns="">
      <p:transition spd="slow" advTm="118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2458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Profitability Insights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1640562"/>
            <a:ext cx="1111448" cy="1992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22778" y="186285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 Analysis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22778" y="2343507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the cost of goods sold, labor costs, marketing expenses, and other operational costs to identify areas for cost reduction.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4" y="3632716"/>
            <a:ext cx="1111448" cy="199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22778" y="385500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Pricing Strategies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22778" y="4335661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Evaluate pricing models, consider competitor pricing, and analyze the impact of pricing changes on customer behavior and profitability.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4" y="5624870"/>
            <a:ext cx="1111448" cy="1992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22778" y="584715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Profit Margins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22778" y="6327815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Calculate profit margins for different products and services to identify areas for improvement and prioritize profit-generating activities.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6"/>
    </mc:Choice>
    <mc:Fallback xmlns="">
      <p:transition spd="slow" advTm="1228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890" y="691872"/>
            <a:ext cx="7750969" cy="574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Recommendations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" y="1542574"/>
            <a:ext cx="459938" cy="459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890" y="2186464"/>
            <a:ext cx="32902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Data-Driven Decision Making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43890" y="2584371"/>
            <a:ext cx="7856220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Utilizing data-driven insights empowers businesses to make informed decisions about pricing, product development, marketing campaigns, and operational improvements.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" y="3724870"/>
            <a:ext cx="459938" cy="459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3890" y="4368760"/>
            <a:ext cx="359902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Customer Experience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43890" y="4766667"/>
            <a:ext cx="7856220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understanding customer behavior and preferences, businesses can tailor their offerings and service to enhance customer satisfaction and loyalty.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" y="5907167"/>
            <a:ext cx="459938" cy="459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3890" y="6551057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Sustainable Growth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43890" y="6948964"/>
            <a:ext cx="7856220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Through continuous analysis and optimization, businesses can achieve sustainable growth, improve profitability, and remain competitive in the dynamic food and beverage industry.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1"/>
    </mc:Choice>
    <mc:Fallback xmlns="">
      <p:transition spd="slow" advTm="96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177" y="1195745"/>
            <a:ext cx="680335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Sources and Preparation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3177" y="2268736"/>
            <a:ext cx="419814" cy="41981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14745" y="2338626"/>
            <a:ext cx="96560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59562" y="2268736"/>
            <a:ext cx="316515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Point-of-Sale (POS) Systems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259562" y="2672120"/>
            <a:ext cx="3219212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 systems capture real-time sales data, providing valuable insights into customer behavior, product popularity, and transaction trends.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4665345" y="2268736"/>
            <a:ext cx="419814" cy="41981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789408" y="2338626"/>
            <a:ext cx="171569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271730" y="2268736"/>
            <a:ext cx="3219212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Inventory Management Systems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5271730" y="2963585"/>
            <a:ext cx="3219212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Inventory systems track stock levels, order history, and supplier information, enabling efficient stock management and cost optimization.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3177" y="4554498"/>
            <a:ext cx="419814" cy="41981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76287" y="4624388"/>
            <a:ext cx="17359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259562" y="4554498"/>
            <a:ext cx="3219212" cy="874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Relationship Management (CRM) Systems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259562" y="5540812"/>
            <a:ext cx="3219212" cy="1493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CRM systems store customer information, preferences, and interactions, facilitating targeted marketing campaigns and personalized service.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4665345" y="4554498"/>
            <a:ext cx="419814" cy="41981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793337" y="4624388"/>
            <a:ext cx="163711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5271730" y="4554498"/>
            <a:ext cx="233291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Data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5271730" y="4957882"/>
            <a:ext cx="3219212" cy="1493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Financial data, such as income statements and balance sheets, provides a comprehensive overview of the business's financial performance.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956" y="1076563"/>
            <a:ext cx="7610475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Performance Indicators (KPIs)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26956" y="1922859"/>
            <a:ext cx="7862888" cy="5230058"/>
          </a:xfrm>
          <a:prstGeom prst="roundRect">
            <a:avLst>
              <a:gd name="adj" fmla="val 5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34576" y="1930479"/>
            <a:ext cx="7847648" cy="527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17575" y="2047875"/>
            <a:ext cx="355401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KPI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245209" y="2047875"/>
            <a:ext cx="355401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34576" y="2458045"/>
            <a:ext cx="7847648" cy="8203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17575" y="2575441"/>
            <a:ext cx="355401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245209" y="2575441"/>
            <a:ext cx="355401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income generated from sales of food and beverages.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134576" y="3278386"/>
            <a:ext cx="7847648" cy="820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17575" y="3395782"/>
            <a:ext cx="355401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Satisfaction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245209" y="3395782"/>
            <a:ext cx="355401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Measures customer happiness and loyalty through surveys or feedback forms.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134576" y="4098727"/>
            <a:ext cx="7847648" cy="11131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317575" y="4216122"/>
            <a:ext cx="355401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Average Order Value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0245209" y="4216122"/>
            <a:ext cx="3554016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Average amount spent per customer order, indicating customer spending habits.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34576" y="5211842"/>
            <a:ext cx="7847648" cy="11131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317575" y="5329238"/>
            <a:ext cx="355401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Cost of Goods Sold (COGS)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0245209" y="5329238"/>
            <a:ext cx="3554016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Direct expenses associated with producing and selling food and beverages.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134576" y="6324957"/>
            <a:ext cx="7847648" cy="8203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317575" y="6442353"/>
            <a:ext cx="355401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Employee Productivity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10245209" y="6442353"/>
            <a:ext cx="355401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Measures the efficiency of staff in serving customers and managing operations.</a:t>
            </a:r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611217-9A96-5A4C-B5E2-DDACFD5CDA74}"/>
              </a:ext>
            </a:extLst>
          </p:cNvPr>
          <p:cNvSpPr/>
          <p:nvPr/>
        </p:nvSpPr>
        <p:spPr>
          <a:xfrm>
            <a:off x="12777537" y="7784432"/>
            <a:ext cx="1756610" cy="360947"/>
          </a:xfrm>
          <a:prstGeom prst="rect">
            <a:avLst/>
          </a:prstGeom>
          <a:solidFill>
            <a:srgbClr val="1A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1863063-0042-A0E6-F492-BCB2A875D875}"/>
                  </a:ext>
                </a:extLst>
              </p14:cNvPr>
              <p14:cNvContentPartPr/>
              <p14:nvPr/>
            </p14:nvContentPartPr>
            <p14:xfrm>
              <a:off x="12831707" y="7872651"/>
              <a:ext cx="721800" cy="5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1863063-0042-A0E6-F492-BCB2A875D8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69067" y="7809651"/>
                <a:ext cx="84744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AB4CFE7-DB56-5FB5-A942-3BC6A01EFC54}"/>
              </a:ext>
            </a:extLst>
          </p:cNvPr>
          <p:cNvGrpSpPr/>
          <p:nvPr/>
        </p:nvGrpSpPr>
        <p:grpSpPr>
          <a:xfrm>
            <a:off x="12731947" y="7772242"/>
            <a:ext cx="1790902" cy="334644"/>
            <a:chOff x="12731947" y="7772242"/>
            <a:chExt cx="1790902" cy="3346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730C0F8-54F4-A757-2B67-B2B01CE8A730}"/>
                    </a:ext>
                  </a:extLst>
                </p14:cNvPr>
                <p14:cNvContentPartPr/>
                <p14:nvPr/>
              </p14:nvContentPartPr>
              <p14:xfrm>
                <a:off x="12731947" y="7772242"/>
                <a:ext cx="1778040" cy="206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730C0F8-54F4-A757-2B67-B2B01CE8A7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69307" y="7709602"/>
                  <a:ext cx="1903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2522E1-EF39-B967-C7EC-5A52B7372775}"/>
                    </a:ext>
                  </a:extLst>
                </p14:cNvPr>
                <p14:cNvContentPartPr/>
                <p14:nvPr/>
              </p14:nvContentPartPr>
              <p14:xfrm>
                <a:off x="12805278" y="8007166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2522E1-EF39-B967-C7EC-5A52B73727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42638" y="79441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799E36-5215-8D85-438A-BC053F2902F1}"/>
                    </a:ext>
                  </a:extLst>
                </p14:cNvPr>
                <p14:cNvContentPartPr/>
                <p14:nvPr/>
              </p14:nvContentPartPr>
              <p14:xfrm>
                <a:off x="12823638" y="8088886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799E36-5215-8D85-438A-BC053F2902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60638" y="80262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93DB93F-EC2A-2E10-38FB-B91B2DC37B7F}"/>
                    </a:ext>
                  </a:extLst>
                </p14:cNvPr>
                <p14:cNvContentPartPr/>
                <p14:nvPr/>
              </p14:nvContentPartPr>
              <p14:xfrm>
                <a:off x="12986358" y="8098246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93DB93F-EC2A-2E10-38FB-B91B2DC37B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23718" y="80352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0067136-3EF2-E9B7-3F72-60EA75704441}"/>
                    </a:ext>
                  </a:extLst>
                </p14:cNvPr>
                <p14:cNvContentPartPr/>
                <p14:nvPr/>
              </p14:nvContentPartPr>
              <p14:xfrm>
                <a:off x="13078518" y="8098246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0067136-3EF2-E9B7-3F72-60EA757044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15518" y="80352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5B430B-1A69-2F63-B9EA-83FB8CAF5324}"/>
                    </a:ext>
                  </a:extLst>
                </p14:cNvPr>
                <p14:cNvContentPartPr/>
                <p14:nvPr/>
              </p14:nvContentPartPr>
              <p14:xfrm>
                <a:off x="12935238" y="809824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5B430B-1A69-2F63-B9EA-83FB8CAF53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72238" y="80352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3C46177-9D5C-48DD-1074-66616808C614}"/>
                    </a:ext>
                  </a:extLst>
                </p14:cNvPr>
                <p14:cNvContentPartPr/>
                <p14:nvPr/>
              </p14:nvContentPartPr>
              <p14:xfrm>
                <a:off x="13132878" y="8098246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3C46177-9D5C-48DD-1074-66616808C6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70238" y="80352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5412417-FBA3-FFA3-7FAF-BFC0CB6561BA}"/>
                    </a:ext>
                  </a:extLst>
                </p14:cNvPr>
                <p14:cNvContentPartPr/>
                <p14:nvPr/>
              </p14:nvContentPartPr>
              <p14:xfrm>
                <a:off x="13267878" y="8106526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5412417-FBA3-FFA3-7FAF-BFC0CB6561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04878" y="80438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DCECD99-E4E2-5CA5-9C8E-803AFA7C4179}"/>
                    </a:ext>
                  </a:extLst>
                </p14:cNvPr>
                <p14:cNvContentPartPr/>
                <p14:nvPr/>
              </p14:nvContentPartPr>
              <p14:xfrm>
                <a:off x="13408998" y="8106526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DCECD99-E4E2-5CA5-9C8E-803AFA7C41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45998" y="80438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BDCB81-9D27-09FD-7027-F3E443F435B5}"/>
                    </a:ext>
                  </a:extLst>
                </p14:cNvPr>
                <p14:cNvContentPartPr/>
                <p14:nvPr/>
              </p14:nvContentPartPr>
              <p14:xfrm>
                <a:off x="13595838" y="8095726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BDCB81-9D27-09FD-7027-F3E443F435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33198" y="8032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DAF91C1-1E71-419D-163D-BCBF97651687}"/>
                    </a:ext>
                  </a:extLst>
                </p14:cNvPr>
                <p14:cNvContentPartPr/>
                <p14:nvPr/>
              </p14:nvContentPartPr>
              <p14:xfrm>
                <a:off x="13540038" y="8095726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DAF91C1-1E71-419D-163D-BCBF976516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77398" y="8032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8FE1B24-7E0B-F59F-A5CB-1BDD4FF87D25}"/>
                    </a:ext>
                  </a:extLst>
                </p14:cNvPr>
                <p14:cNvContentPartPr/>
                <p14:nvPr/>
              </p14:nvContentPartPr>
              <p14:xfrm>
                <a:off x="13721982" y="8094247"/>
                <a:ext cx="48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8FE1B24-7E0B-F59F-A5CB-1BDD4FF87D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658982" y="8031247"/>
                  <a:ext cx="612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8E96BA1-DACD-A708-BC90-AF549F9C1BCC}"/>
                    </a:ext>
                  </a:extLst>
                </p14:cNvPr>
                <p14:cNvContentPartPr/>
                <p14:nvPr/>
              </p14:nvContentPartPr>
              <p14:xfrm>
                <a:off x="14522489" y="8094247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8E96BA1-DACD-A708-BC90-AF549F9C1B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59489" y="80312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A0C1E82-16D0-19DE-84F7-442E086E6B12}"/>
                    </a:ext>
                  </a:extLst>
                </p14:cNvPr>
                <p14:cNvContentPartPr/>
                <p14:nvPr/>
              </p14:nvContentPartPr>
              <p14:xfrm>
                <a:off x="14378129" y="8089567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A0C1E82-16D0-19DE-84F7-442E086E6B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15129" y="80269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38C4938-74DD-1D7E-05BA-21D47AC3419B}"/>
                    </a:ext>
                  </a:extLst>
                </p14:cNvPr>
                <p14:cNvContentPartPr/>
                <p14:nvPr/>
              </p14:nvContentPartPr>
              <p14:xfrm>
                <a:off x="14314769" y="8089567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38C4938-74DD-1D7E-05BA-21D47AC341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52129" y="80269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61"/>
    </mc:Choice>
    <mc:Fallback xmlns="">
      <p:transition spd="slow" advTm="163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624" y="512445"/>
            <a:ext cx="4659273" cy="582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Analysis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06634" y="1374219"/>
            <a:ext cx="22860" cy="6344960"/>
          </a:xfrm>
          <a:prstGeom prst="roundRect">
            <a:avLst>
              <a:gd name="adj" fmla="val 1222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604814" y="1781889"/>
            <a:ext cx="652224" cy="22860"/>
          </a:xfrm>
          <a:prstGeom prst="roundRect">
            <a:avLst>
              <a:gd name="adj" fmla="val 1222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08455" y="1583769"/>
            <a:ext cx="419219" cy="419219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69784" y="1653540"/>
            <a:ext cx="9644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43073" y="1560552"/>
            <a:ext cx="242697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 Performance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43073" y="1963579"/>
            <a:ext cx="6535103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best-selling items, analyze trends in demand, and optimize product offerings based on sales data.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04814" y="3340179"/>
            <a:ext cx="652224" cy="22860"/>
          </a:xfrm>
          <a:prstGeom prst="roundRect">
            <a:avLst>
              <a:gd name="adj" fmla="val 1222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08455" y="3142059"/>
            <a:ext cx="419219" cy="419219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32399" y="3211830"/>
            <a:ext cx="17133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43073" y="3118842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Behavior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443073" y="3521869"/>
            <a:ext cx="6535103" cy="894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customer purchase patterns, preferred payment methods, and loyalty programs to understand customer preferences and tailor marketing efforts.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04814" y="5196602"/>
            <a:ext cx="652224" cy="22860"/>
          </a:xfrm>
          <a:prstGeom prst="roundRect">
            <a:avLst>
              <a:gd name="adj" fmla="val 1222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08455" y="4998482"/>
            <a:ext cx="419219" cy="419219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31327" y="5068252"/>
            <a:ext cx="17335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43073" y="4975265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by Location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443073" y="5378291"/>
            <a:ext cx="6535103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 sales performance across different locations, identify high-performing outlets, and understand regional variations in demand.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04814" y="6754892"/>
            <a:ext cx="652224" cy="22860"/>
          </a:xfrm>
          <a:prstGeom prst="roundRect">
            <a:avLst>
              <a:gd name="adj" fmla="val 12229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208455" y="6556772"/>
            <a:ext cx="419219" cy="419219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336328" y="6626543"/>
            <a:ext cx="16347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443073" y="6533555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Seasonal Trends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443073" y="6936581"/>
            <a:ext cx="6535103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sales data to identify seasonal fluctuations and plan promotions or adjust inventory accordingly.</a:t>
            </a:r>
            <a:endParaRPr lang="en-US" sz="14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FC99576-86A5-2ECA-9892-92A39A98E8EC}"/>
                  </a:ext>
                </a:extLst>
              </p14:cNvPr>
              <p14:cNvContentPartPr/>
              <p14:nvPr/>
            </p14:nvContentPartPr>
            <p14:xfrm>
              <a:off x="12831347" y="7912611"/>
              <a:ext cx="572400" cy="27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FC99576-86A5-2ECA-9892-92A39A98E8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2707" y="7903611"/>
                <a:ext cx="5900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F7DE8BE-E160-5C26-84CB-662C0340882D}"/>
                  </a:ext>
                </a:extLst>
              </p14:cNvPr>
              <p14:cNvContentPartPr/>
              <p14:nvPr/>
            </p14:nvContentPartPr>
            <p14:xfrm>
              <a:off x="12991985" y="7816874"/>
              <a:ext cx="1293480" cy="18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F7DE8BE-E160-5C26-84CB-662C034088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28985" y="7753874"/>
                <a:ext cx="141912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110A76C-4321-1EAA-7CD6-EAF3DB1EE2ED}"/>
              </a:ext>
            </a:extLst>
          </p:cNvPr>
          <p:cNvGrpSpPr/>
          <p:nvPr/>
        </p:nvGrpSpPr>
        <p:grpSpPr>
          <a:xfrm>
            <a:off x="12891827" y="7819011"/>
            <a:ext cx="1543941" cy="275699"/>
            <a:chOff x="12891827" y="7819011"/>
            <a:chExt cx="1543941" cy="2756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4843055-5A9D-B630-985F-DC301F9A2BF4}"/>
                    </a:ext>
                  </a:extLst>
                </p14:cNvPr>
                <p14:cNvContentPartPr/>
                <p14:nvPr/>
              </p14:nvContentPartPr>
              <p14:xfrm>
                <a:off x="12891827" y="7819011"/>
                <a:ext cx="36360" cy="21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4843055-5A9D-B630-985F-DC301F9A2B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29187" y="7756371"/>
                  <a:ext cx="162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062CB4C-6016-4466-6F91-73F230690B10}"/>
                    </a:ext>
                  </a:extLst>
                </p14:cNvPr>
                <p14:cNvContentPartPr/>
                <p14:nvPr/>
              </p14:nvContentPartPr>
              <p14:xfrm>
                <a:off x="12927827" y="8008011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062CB4C-6016-4466-6F91-73F230690B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64827" y="794501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1C320D-64E4-8E6B-E315-D60CB147734B}"/>
                    </a:ext>
                  </a:extLst>
                </p14:cNvPr>
                <p14:cNvContentPartPr/>
                <p14:nvPr/>
              </p14:nvContentPartPr>
              <p14:xfrm>
                <a:off x="12980648" y="7860710"/>
                <a:ext cx="1455120" cy="234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1C320D-64E4-8E6B-E315-D60CB14773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17648" y="7798070"/>
                  <a:ext cx="1580760" cy="359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6"/>
    </mc:Choice>
    <mc:Fallback xmlns="">
      <p:transition spd="slow" advTm="81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337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Inventory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Inventory Levels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stock quantities, reorder points, and lead times to ensure sufficient inventory without excess stock.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purchase history, negotiate with suppliers, and optimize ordering quantities to minimize inventory costs.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Waste Reduction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 inventory spoilage, implement stock rotation practices, and optimize storage conditions to reduce waste and improve efficiency.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E98DF0-678C-FF02-AC8A-958EC0A060A4}"/>
                  </a:ext>
                </a:extLst>
              </p14:cNvPr>
              <p14:cNvContentPartPr/>
              <p14:nvPr/>
            </p14:nvContentPartPr>
            <p14:xfrm>
              <a:off x="12897522" y="7796870"/>
              <a:ext cx="1568880" cy="293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E98DF0-678C-FF02-AC8A-958EC0A060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34882" y="7734230"/>
                <a:ext cx="1694520" cy="41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62"/>
    </mc:Choice>
    <mc:Fallback xmlns="">
      <p:transition spd="slow" advTm="3346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153" y="363855"/>
            <a:ext cx="4414599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ANALYSIS AND INSIGHTS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3153" y="975836"/>
            <a:ext cx="13704094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63153" y="1336477"/>
            <a:ext cx="13704094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06" y="1477543"/>
            <a:ext cx="11051068" cy="58157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3153" y="5850731"/>
            <a:ext cx="13704094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63153" y="6211372"/>
            <a:ext cx="13704094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63153" y="6572012"/>
            <a:ext cx="13704094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63153" y="6932652"/>
            <a:ext cx="13704094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463153" y="7293293"/>
            <a:ext cx="13704094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463153" y="7653933"/>
            <a:ext cx="13704094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828B47-D26C-B8BA-8F5E-2B8A99570D46}"/>
              </a:ext>
            </a:extLst>
          </p:cNvPr>
          <p:cNvGrpSpPr/>
          <p:nvPr/>
        </p:nvGrpSpPr>
        <p:grpSpPr>
          <a:xfrm>
            <a:off x="12889020" y="7800450"/>
            <a:ext cx="1569240" cy="289080"/>
            <a:chOff x="12889020" y="7800450"/>
            <a:chExt cx="15692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029761-C9C9-3ABD-CA78-9BC8B844E62E}"/>
                    </a:ext>
                  </a:extLst>
                </p14:cNvPr>
                <p14:cNvContentPartPr/>
                <p14:nvPr/>
              </p14:nvContentPartPr>
              <p14:xfrm>
                <a:off x="12889020" y="7800450"/>
                <a:ext cx="1569240" cy="289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029761-C9C9-3ABD-CA78-9BC8B844E6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26380" y="7737810"/>
                  <a:ext cx="16948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AD8E22-5C81-B4AA-A48B-0D00B3B41CD0}"/>
                    </a:ext>
                  </a:extLst>
                </p14:cNvPr>
                <p14:cNvContentPartPr/>
                <p14:nvPr/>
              </p14:nvContentPartPr>
              <p14:xfrm>
                <a:off x="14420100" y="801861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AD8E22-5C81-B4AA-A48B-0D00B3B41C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57460" y="79556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D6494E-93AA-4962-6747-EBF58FAE935D}"/>
                    </a:ext>
                  </a:extLst>
                </p14:cNvPr>
                <p14:cNvContentPartPr/>
                <p14:nvPr/>
              </p14:nvContentPartPr>
              <p14:xfrm>
                <a:off x="14411460" y="80517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D6494E-93AA-4962-6747-EBF58FAE93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48460" y="79887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80621F6-1034-B1A9-2435-27F4CF13ED32}"/>
                    </a:ext>
                  </a:extLst>
                </p14:cNvPr>
                <p14:cNvContentPartPr/>
                <p14:nvPr/>
              </p14:nvContentPartPr>
              <p14:xfrm>
                <a:off x="14001420" y="795237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80621F6-1034-B1A9-2435-27F4CF13ED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38780" y="78893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CAA452-5943-8935-6241-C562975BAEC2}"/>
                    </a:ext>
                  </a:extLst>
                </p14:cNvPr>
                <p14:cNvContentPartPr/>
                <p14:nvPr/>
              </p14:nvContentPartPr>
              <p14:xfrm>
                <a:off x="13777860" y="793797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CAA452-5943-8935-6241-C562975BAE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14860" y="78749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74C964-769E-DD3D-09A7-DBEB8E596C26}"/>
                    </a:ext>
                  </a:extLst>
                </p14:cNvPr>
                <p14:cNvContentPartPr/>
                <p14:nvPr/>
              </p14:nvContentPartPr>
              <p14:xfrm>
                <a:off x="13859580" y="793797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74C964-769E-DD3D-09A7-DBEB8E596C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96580" y="78749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"/>
    </mc:Choice>
    <mc:Fallback xmlns="">
      <p:transition spd="slow" advTm="812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329" y="422196"/>
            <a:ext cx="5121831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ANALYSIS AND INSIGHTS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9" y="1209080"/>
            <a:ext cx="11113532" cy="58446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7329" y="7284006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537329" y="7802166"/>
            <a:ext cx="1355574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9626B4-D166-CDCE-5AF9-A05E08C74228}"/>
              </a:ext>
            </a:extLst>
          </p:cNvPr>
          <p:cNvGrpSpPr/>
          <p:nvPr/>
        </p:nvGrpSpPr>
        <p:grpSpPr>
          <a:xfrm>
            <a:off x="12683006" y="7675611"/>
            <a:ext cx="1771560" cy="533160"/>
            <a:chOff x="12683006" y="7675611"/>
            <a:chExt cx="1771560" cy="53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D759DB-0924-EBF1-3DCF-693AA0F87D30}"/>
                    </a:ext>
                  </a:extLst>
                </p14:cNvPr>
                <p14:cNvContentPartPr/>
                <p14:nvPr/>
              </p14:nvContentPartPr>
              <p14:xfrm>
                <a:off x="12940766" y="7872891"/>
                <a:ext cx="20520" cy="189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D759DB-0924-EBF1-3DCF-693AA0F87D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77766" y="7810251"/>
                  <a:ext cx="146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01836BA-1998-6E9F-1272-AA5C6B0E395C}"/>
                    </a:ext>
                  </a:extLst>
                </p14:cNvPr>
                <p14:cNvContentPartPr/>
                <p14:nvPr/>
              </p14:nvContentPartPr>
              <p14:xfrm>
                <a:off x="14423966" y="7924731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01836BA-1998-6E9F-1272-AA5C6B0E39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60966" y="786173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82258E-6708-7C66-D945-39D5D132BB2F}"/>
                    </a:ext>
                  </a:extLst>
                </p14:cNvPr>
                <p14:cNvContentPartPr/>
                <p14:nvPr/>
              </p14:nvContentPartPr>
              <p14:xfrm>
                <a:off x="14454206" y="8034171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82258E-6708-7C66-D945-39D5D132BB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91566" y="797117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174184-197F-D353-E37E-573C91031870}"/>
                    </a:ext>
                  </a:extLst>
                </p14:cNvPr>
                <p14:cNvContentPartPr/>
                <p14:nvPr/>
              </p14:nvContentPartPr>
              <p14:xfrm>
                <a:off x="14420006" y="783761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174184-197F-D353-E37E-573C910318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57366" y="777497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58FBA0-3C85-872D-0A25-8E3840140E11}"/>
                    </a:ext>
                  </a:extLst>
                </p14:cNvPr>
                <p14:cNvContentPartPr/>
                <p14:nvPr/>
              </p14:nvContentPartPr>
              <p14:xfrm>
                <a:off x="12683006" y="7675611"/>
                <a:ext cx="1706760" cy="53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58FBA0-3C85-872D-0A25-8E3840140E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20366" y="7612611"/>
                  <a:ext cx="1832400" cy="658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4"/>
    </mc:Choice>
    <mc:Fallback xmlns="">
      <p:transition spd="slow" advTm="13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861" y="472916"/>
            <a:ext cx="5736788" cy="537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ANALYSIS AND INSIGHTS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1861" y="1354098"/>
            <a:ext cx="1342667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1" y="1822490"/>
            <a:ext cx="12446437" cy="6545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C80ADE-C36D-B3E8-7EAE-CFCDFFF302FD}"/>
                  </a:ext>
                </a:extLst>
              </p14:cNvPr>
              <p14:cNvContentPartPr/>
              <p14:nvPr/>
            </p14:nvContentPartPr>
            <p14:xfrm>
              <a:off x="14356606" y="7835137"/>
              <a:ext cx="149040" cy="28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C80ADE-C36D-B3E8-7EAE-CFCDFFF302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93966" y="7772137"/>
                <a:ext cx="274680" cy="41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92C2BC9-3560-985D-A2C5-14C9E87E62C4}"/>
              </a:ext>
            </a:extLst>
          </p:cNvPr>
          <p:cNvGrpSpPr/>
          <p:nvPr/>
        </p:nvGrpSpPr>
        <p:grpSpPr>
          <a:xfrm>
            <a:off x="13117126" y="7525897"/>
            <a:ext cx="1195920" cy="934560"/>
            <a:chOff x="13117126" y="7525897"/>
            <a:chExt cx="1195920" cy="93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41CDC7D-D5D7-3F7A-3875-B739FFD475DD}"/>
                    </a:ext>
                  </a:extLst>
                </p14:cNvPr>
                <p14:cNvContentPartPr/>
                <p14:nvPr/>
              </p14:nvContentPartPr>
              <p14:xfrm>
                <a:off x="13867006" y="7552537"/>
                <a:ext cx="446040" cy="707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41CDC7D-D5D7-3F7A-3875-B739FFD475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04006" y="7489897"/>
                  <a:ext cx="5716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C11AEF-038F-7242-2A49-83FA421BF21C}"/>
                    </a:ext>
                  </a:extLst>
                </p14:cNvPr>
                <p14:cNvContentPartPr/>
                <p14:nvPr/>
              </p14:nvContentPartPr>
              <p14:xfrm>
                <a:off x="13912006" y="8366857"/>
                <a:ext cx="360" cy="9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C11AEF-038F-7242-2A49-83FA421BF2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49366" y="8304217"/>
                  <a:ext cx="126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58D166-5DB3-2AE1-9183-A5044B5425C6}"/>
                    </a:ext>
                  </a:extLst>
                </p14:cNvPr>
                <p14:cNvContentPartPr/>
                <p14:nvPr/>
              </p14:nvContentPartPr>
              <p14:xfrm>
                <a:off x="13118926" y="810657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58D166-5DB3-2AE1-9183-A5044B5425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56286" y="80435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4E517A-941F-93EF-B019-A86072290CC4}"/>
                    </a:ext>
                  </a:extLst>
                </p14:cNvPr>
                <p14:cNvContentPartPr/>
                <p14:nvPr/>
              </p14:nvContentPartPr>
              <p14:xfrm>
                <a:off x="13133326" y="8028097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4E517A-941F-93EF-B019-A86072290C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70326" y="796545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284C40-2F9E-4363-6EBD-A99D0D72B658}"/>
                    </a:ext>
                  </a:extLst>
                </p14:cNvPr>
                <p14:cNvContentPartPr/>
                <p14:nvPr/>
              </p14:nvContentPartPr>
              <p14:xfrm>
                <a:off x="13119646" y="7985257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284C40-2F9E-4363-6EBD-A99D0D72B6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57006" y="79226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CE5C5D-31D4-272F-1AA5-84286ED2CA35}"/>
                    </a:ext>
                  </a:extLst>
                </p14:cNvPr>
                <p14:cNvContentPartPr/>
                <p14:nvPr/>
              </p14:nvContentPartPr>
              <p14:xfrm>
                <a:off x="13148446" y="7876177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CE5C5D-31D4-272F-1AA5-84286ED2CA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85806" y="78131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0B08E5-C6DF-10C1-4AA1-2BD07D3133C3}"/>
                    </a:ext>
                  </a:extLst>
                </p14:cNvPr>
                <p14:cNvContentPartPr/>
                <p14:nvPr/>
              </p14:nvContentPartPr>
              <p14:xfrm>
                <a:off x="13117126" y="7525897"/>
                <a:ext cx="641520" cy="699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0B08E5-C6DF-10C1-4AA1-2BD07D3133C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054486" y="7463257"/>
                  <a:ext cx="767160" cy="825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3"/>
    </mc:Choice>
    <mc:Fallback xmlns="">
      <p:transition spd="slow" advTm="135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8668"/>
            <a:ext cx="65967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Segment customers based on age, gender, location, and other demographic characteristics to understand their needs and preferences.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4377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Spending Habits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39484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customers based on spending frequency, average order value, and preferred products to tailor promotions and offers.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94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Preferences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customer preferences for specific cuisines, dietary restrictions, and dining experiences to personalize marketing messages and product recommendations.</a:t>
            </a:r>
            <a:endParaRPr lang="en-US" sz="175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FAA84F1-AC5E-6722-AB14-10783FF25D8C}"/>
              </a:ext>
            </a:extLst>
          </p:cNvPr>
          <p:cNvGrpSpPr/>
          <p:nvPr/>
        </p:nvGrpSpPr>
        <p:grpSpPr>
          <a:xfrm>
            <a:off x="12926171" y="7871363"/>
            <a:ext cx="1532927" cy="220422"/>
            <a:chOff x="12926171" y="7871363"/>
            <a:chExt cx="1532927" cy="2204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DEA697F-1FF9-F3B1-0F21-27B70771785C}"/>
                    </a:ext>
                  </a:extLst>
                </p14:cNvPr>
                <p14:cNvContentPartPr/>
                <p14:nvPr/>
              </p14:nvContentPartPr>
              <p14:xfrm>
                <a:off x="12945181" y="7873979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DEA697F-1FF9-F3B1-0F21-27B7077178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82181" y="781133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147ACD-DB8C-D3F6-0376-F5C75108B0B8}"/>
                    </a:ext>
                  </a:extLst>
                </p14:cNvPr>
                <p14:cNvContentPartPr/>
                <p14:nvPr/>
              </p14:nvContentPartPr>
              <p14:xfrm>
                <a:off x="12945181" y="8028779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147ACD-DB8C-D3F6-0376-F5C75108B0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82181" y="796613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1CCCC6-210C-4B4B-8207-8322582E5092}"/>
                    </a:ext>
                  </a:extLst>
                </p14:cNvPr>
                <p14:cNvContentPartPr/>
                <p14:nvPr/>
              </p14:nvContentPartPr>
              <p14:xfrm>
                <a:off x="12938098" y="7871363"/>
                <a:ext cx="148428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1CCCC6-210C-4B4B-8207-8322582E50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875098" y="7808363"/>
                  <a:ext cx="1609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A7F56A6-4495-0F44-ECEB-1D39F98B773F}"/>
                    </a:ext>
                  </a:extLst>
                </p14:cNvPr>
                <p14:cNvContentPartPr/>
                <p14:nvPr/>
              </p14:nvContentPartPr>
              <p14:xfrm>
                <a:off x="14458738" y="7887923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A7F56A6-4495-0F44-ECEB-1D39F98B77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95738" y="78252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9600702-FFBF-8EE9-7AB3-B9E229824C24}"/>
                    </a:ext>
                  </a:extLst>
                </p14:cNvPr>
                <p14:cNvContentPartPr/>
                <p14:nvPr/>
              </p14:nvContentPartPr>
              <p14:xfrm>
                <a:off x="14458738" y="7990883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9600702-FFBF-8EE9-7AB3-B9E229824C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95738" y="7928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2593B37-1C1D-DCC1-D46A-12AA31EFA960}"/>
                    </a:ext>
                  </a:extLst>
                </p14:cNvPr>
                <p14:cNvContentPartPr/>
                <p14:nvPr/>
              </p14:nvContentPartPr>
              <p14:xfrm>
                <a:off x="12952858" y="7898723"/>
                <a:ext cx="1506240" cy="9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2593B37-1C1D-DCC1-D46A-12AA31EFA9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889858" y="7836083"/>
                  <a:ext cx="1631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53A4F1-B3F3-79AA-8071-8DC880BD76F3}"/>
                    </a:ext>
                  </a:extLst>
                </p14:cNvPr>
                <p14:cNvContentPartPr/>
                <p14:nvPr/>
              </p14:nvContentPartPr>
              <p14:xfrm>
                <a:off x="12926171" y="8059745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53A4F1-B3F3-79AA-8071-8DC880BD76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63171" y="79971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5DFB5B6-1215-CA72-2A99-65D274C26DD2}"/>
                    </a:ext>
                  </a:extLst>
                </p14:cNvPr>
                <p14:cNvContentPartPr/>
                <p14:nvPr/>
              </p14:nvContentPartPr>
              <p14:xfrm>
                <a:off x="13011491" y="8059745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5DFB5B6-1215-CA72-2A99-65D274C26D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8491" y="79971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825060-9718-7213-3541-D17341A31CF9}"/>
                    </a:ext>
                  </a:extLst>
                </p14:cNvPr>
                <p14:cNvContentPartPr/>
                <p14:nvPr/>
              </p14:nvContentPartPr>
              <p14:xfrm>
                <a:off x="13135331" y="8059745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825060-9718-7213-3541-D17341A31C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72691" y="79971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0D4547-BB40-5E44-D534-6B55CE857CA1}"/>
                    </a:ext>
                  </a:extLst>
                </p14:cNvPr>
                <p14:cNvContentPartPr/>
                <p14:nvPr/>
              </p14:nvContentPartPr>
              <p14:xfrm>
                <a:off x="12991691" y="8002505"/>
                <a:ext cx="817920" cy="57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0D4547-BB40-5E44-D534-6B55CE857C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28691" y="7939865"/>
                  <a:ext cx="943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28AEEB4-BB20-449C-74EF-2E03A79F6AD7}"/>
                    </a:ext>
                  </a:extLst>
                </p14:cNvPr>
                <p14:cNvContentPartPr/>
                <p14:nvPr/>
              </p14:nvContentPartPr>
              <p14:xfrm>
                <a:off x="13598335" y="8068385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28AEEB4-BB20-449C-74EF-2E03A79F6A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535695" y="80053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47BEBB-DCAB-FC23-1EA0-0ED12EA8F50A}"/>
                    </a:ext>
                  </a:extLst>
                </p14:cNvPr>
                <p14:cNvContentPartPr/>
                <p14:nvPr/>
              </p14:nvContentPartPr>
              <p14:xfrm>
                <a:off x="13720735" y="8068385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47BEBB-DCAB-FC23-1EA0-0ED12EA8F5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57735" y="80053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336884-30C1-8712-75A4-DAF872F49729}"/>
                    </a:ext>
                  </a:extLst>
                </p14:cNvPr>
                <p14:cNvContentPartPr/>
                <p14:nvPr/>
              </p14:nvContentPartPr>
              <p14:xfrm>
                <a:off x="13779055" y="8068385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336884-30C1-8712-75A4-DAF872F497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16055" y="80053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7709ED9-7DE5-8603-CBC7-D7834C5D12AA}"/>
                    </a:ext>
                  </a:extLst>
                </p14:cNvPr>
                <p14:cNvContentPartPr/>
                <p14:nvPr/>
              </p14:nvContentPartPr>
              <p14:xfrm>
                <a:off x="13814695" y="8068385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7709ED9-7DE5-8603-CBC7-D7834C5D12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51695" y="80053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453D64F-509E-8968-129B-231463ACEAA8}"/>
                    </a:ext>
                  </a:extLst>
                </p14:cNvPr>
                <p14:cNvContentPartPr/>
                <p14:nvPr/>
              </p14:nvContentPartPr>
              <p14:xfrm>
                <a:off x="13932415" y="8068385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453D64F-509E-8968-129B-231463ACEA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69415" y="80053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45FCBF8-CA41-9584-E109-C37537227ED8}"/>
                    </a:ext>
                  </a:extLst>
                </p14:cNvPr>
                <p14:cNvContentPartPr/>
                <p14:nvPr/>
              </p14:nvContentPartPr>
              <p14:xfrm>
                <a:off x="13932415" y="8068385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45FCBF8-CA41-9584-E109-C37537227E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69415" y="80053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D4C1CB-A2EA-A010-FF49-75A94E1E72F7}"/>
                    </a:ext>
                  </a:extLst>
                </p14:cNvPr>
                <p14:cNvContentPartPr/>
                <p14:nvPr/>
              </p14:nvContentPartPr>
              <p14:xfrm>
                <a:off x="14065975" y="8071985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D4C1CB-A2EA-A010-FF49-75A94E1E72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03335" y="80089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393348-1FB3-0FF7-5056-6EFC6D6D0AFF}"/>
                    </a:ext>
                  </a:extLst>
                </p14:cNvPr>
                <p14:cNvContentPartPr/>
                <p14:nvPr/>
              </p14:nvContentPartPr>
              <p14:xfrm>
                <a:off x="14301415" y="8071985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393348-1FB3-0FF7-5056-6EFC6D6D0A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38775" y="80089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6D28256-2C84-34CB-3939-5B99A7E8CCC3}"/>
                    </a:ext>
                  </a:extLst>
                </p14:cNvPr>
                <p14:cNvContentPartPr/>
                <p14:nvPr/>
              </p14:nvContentPartPr>
              <p14:xfrm>
                <a:off x="14429935" y="8091425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6D28256-2C84-34CB-3939-5B99A7E8CC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66935" y="80284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587823-98AE-8169-BAEC-91959CFDB138}"/>
                    </a:ext>
                  </a:extLst>
                </p14:cNvPr>
                <p14:cNvContentPartPr/>
                <p14:nvPr/>
              </p14:nvContentPartPr>
              <p14:xfrm>
                <a:off x="14175775" y="8087465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587823-98AE-8169-BAEC-91959CFDB1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12775" y="80244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8"/>
    </mc:Choice>
    <mc:Fallback xmlns="">
      <p:transition spd="slow" advTm="325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628</Words>
  <Application>Microsoft Macintosh PowerPoint</Application>
  <PresentationFormat>Custom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Prata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Anshul Nimmala [DATA SCIENCE AND ENGINEERING - 2022]</cp:lastModifiedBy>
  <cp:revision>4</cp:revision>
  <dcterms:created xsi:type="dcterms:W3CDTF">2024-09-04T18:12:21Z</dcterms:created>
  <dcterms:modified xsi:type="dcterms:W3CDTF">2024-09-23T15:59:22Z</dcterms:modified>
</cp:coreProperties>
</file>